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7" r:id="rId4"/>
    <p:sldId id="268" r:id="rId5"/>
    <p:sldId id="271" r:id="rId6"/>
    <p:sldId id="272" r:id="rId7"/>
    <p:sldId id="273" r:id="rId8"/>
    <p:sldId id="264" r:id="rId9"/>
    <p:sldId id="288" r:id="rId10"/>
    <p:sldId id="276" r:id="rId11"/>
    <p:sldId id="277" r:id="rId12"/>
    <p:sldId id="284" r:id="rId13"/>
    <p:sldId id="287" r:id="rId14"/>
    <p:sldId id="285" r:id="rId15"/>
    <p:sldId id="296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60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C00C-0B0D-486B-B458-66868146E130}" type="datetimeFigureOut">
              <a:rPr lang="nl-NL" smtClean="0"/>
              <a:pPr/>
              <a:t>19-2-2013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41ECD-02B9-44CF-A126-5923A005477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micheldonkers.nl/blog/wp-content/gallery/imoment/klok3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496"/>
            <a:ext cx="3571875" cy="3571875"/>
          </a:xfrm>
          <a:prstGeom prst="rect">
            <a:avLst/>
          </a:prstGeom>
          <a:noFill/>
        </p:spPr>
      </p:pic>
      <p:sp>
        <p:nvSpPr>
          <p:cNvPr id="7" name="Rechthoek 6"/>
          <p:cNvSpPr/>
          <p:nvPr/>
        </p:nvSpPr>
        <p:spPr>
          <a:xfrm>
            <a:off x="3995936" y="357166"/>
            <a:ext cx="4576592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around the clock</a:t>
            </a:r>
            <a:endParaRPr lang="nl-NL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500562" y="5643578"/>
            <a:ext cx="3311798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4000" smtClean="0"/>
              <a:t>hour hand</a:t>
            </a:r>
            <a:endParaRPr lang="nl-NL" sz="4000" dirty="0"/>
          </a:p>
        </p:txBody>
      </p:sp>
      <p:sp>
        <p:nvSpPr>
          <p:cNvPr id="9" name="Tekstvak 8"/>
          <p:cNvSpPr txBox="1"/>
          <p:nvPr/>
        </p:nvSpPr>
        <p:spPr>
          <a:xfrm>
            <a:off x="285720" y="1214422"/>
            <a:ext cx="35719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4000" smtClean="0"/>
              <a:t>minute hand</a:t>
            </a:r>
            <a:endParaRPr lang="nl-NL" sz="4000" dirty="0"/>
          </a:p>
        </p:txBody>
      </p:sp>
      <p:sp>
        <p:nvSpPr>
          <p:cNvPr id="10" name="Tekstvak 9"/>
          <p:cNvSpPr txBox="1"/>
          <p:nvPr/>
        </p:nvSpPr>
        <p:spPr>
          <a:xfrm>
            <a:off x="5072066" y="3071810"/>
            <a:ext cx="35719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4000" smtClean="0"/>
              <a:t>second hand</a:t>
            </a:r>
            <a:endParaRPr lang="nl-NL" sz="4000" dirty="0"/>
          </a:p>
        </p:txBody>
      </p:sp>
      <p:cxnSp>
        <p:nvCxnSpPr>
          <p:cNvPr id="12" name="Rechte verbindingslijn met pijl 11"/>
          <p:cNvCxnSpPr>
            <a:stCxn id="10" idx="1"/>
          </p:cNvCxnSpPr>
          <p:nvPr/>
        </p:nvCxnSpPr>
        <p:spPr>
          <a:xfrm rot="10800000" flipV="1">
            <a:off x="2714612" y="3425752"/>
            <a:ext cx="2357454" cy="71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rot="5400000">
            <a:off x="1395177" y="2588507"/>
            <a:ext cx="1293172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stCxn id="8" idx="1"/>
          </p:cNvCxnSpPr>
          <p:nvPr/>
        </p:nvCxnSpPr>
        <p:spPr>
          <a:xfrm rot="10800000">
            <a:off x="2786050" y="4572013"/>
            <a:ext cx="1714512" cy="14255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143504" y="428604"/>
            <a:ext cx="3892992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dirty="0" smtClean="0"/>
              <a:t>The </a:t>
            </a:r>
            <a:r>
              <a:rPr lang="nl-NL" sz="4000" b="1" dirty="0" smtClean="0">
                <a:solidFill>
                  <a:schemeClr val="bg2">
                    <a:lumMod val="75000"/>
                  </a:schemeClr>
                </a:solidFill>
              </a:rPr>
              <a:t>minute </a:t>
            </a:r>
            <a:r>
              <a:rPr lang="nl-NL" sz="4000" b="1" dirty="0" smtClean="0">
                <a:solidFill>
                  <a:schemeClr val="bg2">
                    <a:lumMod val="75000"/>
                  </a:schemeClr>
                </a:solidFill>
              </a:rPr>
              <a:t>hand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143504" y="1214422"/>
            <a:ext cx="342902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is a quarter </a:t>
            </a:r>
            <a:r>
              <a:rPr lang="nl-NL" sz="4000" smtClean="0">
                <a:solidFill>
                  <a:srgbClr val="FF0000"/>
                </a:solidFill>
              </a:rPr>
              <a:t>(3</a:t>
            </a:r>
            <a:r>
              <a:rPr lang="nl-NL" sz="4000" dirty="0" smtClean="0">
                <a:solidFill>
                  <a:srgbClr val="FF0000"/>
                </a:solidFill>
              </a:rPr>
              <a:t>)</a:t>
            </a:r>
            <a:endParaRPr lang="nl-NL" sz="4000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143504" y="2643182"/>
            <a:ext cx="3428992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past the full hour</a:t>
            </a:r>
            <a:endParaRPr lang="nl-NL" sz="4000" dirty="0"/>
          </a:p>
        </p:txBody>
      </p:sp>
      <p:grpSp>
        <p:nvGrpSpPr>
          <p:cNvPr id="2" name="Groep 22"/>
          <p:cNvGrpSpPr/>
          <p:nvPr/>
        </p:nvGrpSpPr>
        <p:grpSpPr>
          <a:xfrm rot="5400000">
            <a:off x="892943" y="892951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2195736" y="4725144"/>
            <a:ext cx="4234222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chemeClr val="bg1"/>
                </a:solidFill>
              </a:rPr>
              <a:t> a quarter past   </a:t>
            </a:r>
            <a:r>
              <a:rPr lang="nl-NL" sz="4000" b="1" dirty="0" smtClean="0">
                <a:solidFill>
                  <a:schemeClr val="bg2">
                    <a:lumMod val="75000"/>
                  </a:schemeClr>
                </a:solidFill>
              </a:rPr>
              <a:t>10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PIJL-OMHOOG 11"/>
          <p:cNvSpPr/>
          <p:nvPr/>
        </p:nvSpPr>
        <p:spPr>
          <a:xfrm rot="18567254">
            <a:off x="1956737" y="1643050"/>
            <a:ext cx="658494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31894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4929190" y="714356"/>
            <a:ext cx="378621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00B0F0"/>
                </a:solidFill>
              </a:rPr>
              <a:t>the </a:t>
            </a:r>
            <a:r>
              <a:rPr lang="nl-NL" sz="4000" b="1" dirty="0" smtClean="0">
                <a:solidFill>
                  <a:srgbClr val="00B0F0"/>
                </a:solidFill>
              </a:rPr>
              <a:t>minute </a:t>
            </a:r>
            <a:r>
              <a:rPr lang="nl-NL" sz="4000" b="1" dirty="0" smtClean="0">
                <a:solidFill>
                  <a:srgbClr val="00B0F0"/>
                </a:solidFill>
              </a:rPr>
              <a:t>hand</a:t>
            </a:r>
            <a:endParaRPr lang="nl-NL" sz="4000" b="1" dirty="0">
              <a:solidFill>
                <a:srgbClr val="00B0F0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4929190" y="1571612"/>
            <a:ext cx="378621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00B0F0"/>
                </a:solidFill>
              </a:rPr>
              <a:t>now is a </a:t>
            </a:r>
            <a:r>
              <a:rPr lang="nl-NL" sz="4000" b="1" smtClean="0">
                <a:solidFill>
                  <a:srgbClr val="FF0000"/>
                </a:solidFill>
              </a:rPr>
              <a:t>quarter</a:t>
            </a:r>
            <a:r>
              <a:rPr lang="nl-NL" sz="4000" smtClean="0">
                <a:solidFill>
                  <a:srgbClr val="FF0000"/>
                </a:solidFill>
              </a:rPr>
              <a:t> </a:t>
            </a:r>
            <a:r>
              <a:rPr lang="nl-NL" sz="4000" dirty="0" smtClean="0">
                <a:solidFill>
                  <a:srgbClr val="FF0000"/>
                </a:solidFill>
              </a:rPr>
              <a:t>(9)</a:t>
            </a:r>
            <a:endParaRPr lang="nl-NL" sz="4000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4929190" y="3071810"/>
            <a:ext cx="378621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to the next hour (2</a:t>
            </a:r>
            <a:r>
              <a:rPr lang="nl-NL" sz="4000" dirty="0" smtClean="0"/>
              <a:t>) </a:t>
            </a:r>
            <a:endParaRPr lang="nl-NL" sz="4000" dirty="0"/>
          </a:p>
        </p:txBody>
      </p:sp>
      <p:grpSp>
        <p:nvGrpSpPr>
          <p:cNvPr id="2" name="Groep 22"/>
          <p:cNvGrpSpPr/>
          <p:nvPr/>
        </p:nvGrpSpPr>
        <p:grpSpPr>
          <a:xfrm rot="16200000">
            <a:off x="892943" y="892951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2771800" y="4714884"/>
            <a:ext cx="3586150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chemeClr val="bg1"/>
                </a:solidFill>
              </a:rPr>
              <a:t> a quarter to   </a:t>
            </a:r>
            <a:r>
              <a:rPr lang="nl-NL" sz="40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PIJL-OMHOOG 11"/>
          <p:cNvSpPr/>
          <p:nvPr/>
        </p:nvSpPr>
        <p:spPr>
          <a:xfrm rot="3500242">
            <a:off x="3003595" y="1777685"/>
            <a:ext cx="658494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000628" y="714356"/>
            <a:ext cx="392909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00B0F0"/>
                </a:solidFill>
              </a:rPr>
              <a:t>the </a:t>
            </a:r>
            <a:r>
              <a:rPr lang="nl-NL" sz="4000" b="1" smtClean="0">
                <a:solidFill>
                  <a:srgbClr val="00B0F0"/>
                </a:solidFill>
              </a:rPr>
              <a:t>hour hand</a:t>
            </a:r>
            <a:endParaRPr lang="nl-NL" sz="4000" b="1" dirty="0">
              <a:solidFill>
                <a:srgbClr val="00B0F0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000628" y="1714488"/>
            <a:ext cx="392909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00B0F0"/>
                </a:solidFill>
              </a:rPr>
              <a:t>has just passed </a:t>
            </a:r>
            <a:r>
              <a:rPr lang="nl-NL" sz="4000" dirty="0" smtClean="0"/>
              <a:t>2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000628" y="2571744"/>
            <a:ext cx="392909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FF0000"/>
                </a:solidFill>
              </a:rPr>
              <a:t>the </a:t>
            </a:r>
            <a:r>
              <a:rPr lang="nl-NL" sz="4000" b="1" smtClean="0">
                <a:solidFill>
                  <a:srgbClr val="FF0000"/>
                </a:solidFill>
              </a:rPr>
              <a:t>minute hand </a:t>
            </a:r>
            <a:r>
              <a:rPr lang="nl-NL" sz="4000" smtClean="0">
                <a:solidFill>
                  <a:srgbClr val="FF0000"/>
                </a:solidFill>
              </a:rPr>
              <a:t>is five minutes past 2</a:t>
            </a:r>
            <a:endParaRPr lang="nl-NL" sz="4000" dirty="0">
              <a:solidFill>
                <a:srgbClr val="FF0000"/>
              </a:solidFill>
            </a:endParaRPr>
          </a:p>
        </p:txBody>
      </p:sp>
      <p:grpSp>
        <p:nvGrpSpPr>
          <p:cNvPr id="2" name="Groep 22"/>
          <p:cNvGrpSpPr/>
          <p:nvPr/>
        </p:nvGrpSpPr>
        <p:grpSpPr>
          <a:xfrm rot="1817595">
            <a:off x="892943" y="892951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3571868" y="4714884"/>
            <a:ext cx="2786082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chemeClr val="bg1"/>
                </a:solidFill>
              </a:rPr>
              <a:t> five past  </a:t>
            </a:r>
            <a:r>
              <a:rPr lang="nl-NL" sz="4000" b="1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PIJL-OMHOOG 11"/>
          <p:cNvSpPr/>
          <p:nvPr/>
        </p:nvSpPr>
        <p:spPr>
          <a:xfrm rot="4207509">
            <a:off x="2996916" y="1837651"/>
            <a:ext cx="658494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000628" y="642918"/>
            <a:ext cx="385765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00B0F0"/>
                </a:solidFill>
              </a:rPr>
              <a:t>the </a:t>
            </a:r>
            <a:r>
              <a:rPr lang="nl-NL" sz="4000" b="1" smtClean="0">
                <a:solidFill>
                  <a:srgbClr val="00B0F0"/>
                </a:solidFill>
              </a:rPr>
              <a:t>hour hand</a:t>
            </a:r>
            <a:endParaRPr lang="nl-NL" sz="4000" b="1" dirty="0">
              <a:solidFill>
                <a:srgbClr val="00B0F0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000628" y="1500174"/>
            <a:ext cx="385765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00B0F0"/>
                </a:solidFill>
              </a:rPr>
              <a:t>is a bit to the </a:t>
            </a:r>
            <a:r>
              <a:rPr lang="nl-NL" sz="4000" smtClean="0"/>
              <a:t>2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000628" y="2500306"/>
            <a:ext cx="392909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FF0000"/>
                </a:solidFill>
              </a:rPr>
              <a:t>the </a:t>
            </a:r>
            <a:r>
              <a:rPr lang="nl-NL" sz="4000" b="1" smtClean="0">
                <a:solidFill>
                  <a:srgbClr val="FF0000"/>
                </a:solidFill>
              </a:rPr>
              <a:t>minute hand </a:t>
            </a:r>
            <a:r>
              <a:rPr lang="nl-NL" sz="4000" smtClean="0">
                <a:solidFill>
                  <a:srgbClr val="FF0000"/>
                </a:solidFill>
              </a:rPr>
              <a:t>is </a:t>
            </a:r>
            <a:r>
              <a:rPr lang="nl-NL" sz="4000" smtClean="0"/>
              <a:t>10</a:t>
            </a:r>
            <a:r>
              <a:rPr lang="nl-NL" sz="4000" smtClean="0">
                <a:solidFill>
                  <a:srgbClr val="FF0000"/>
                </a:solidFill>
              </a:rPr>
              <a:t> minutes to the full hour</a:t>
            </a:r>
            <a:endParaRPr lang="nl-NL" sz="4000" dirty="0">
              <a:solidFill>
                <a:srgbClr val="FF0000"/>
              </a:solidFill>
            </a:endParaRPr>
          </a:p>
        </p:txBody>
      </p:sp>
      <p:grpSp>
        <p:nvGrpSpPr>
          <p:cNvPr id="2" name="Groep 22"/>
          <p:cNvGrpSpPr/>
          <p:nvPr/>
        </p:nvGrpSpPr>
        <p:grpSpPr>
          <a:xfrm rot="18025170">
            <a:off x="892943" y="892951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1907704" y="4725144"/>
            <a:ext cx="4248472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chemeClr val="bg1"/>
                </a:solidFill>
              </a:rPr>
              <a:t> ten (minutes) to  </a:t>
            </a:r>
            <a:r>
              <a:rPr lang="nl-NL" sz="4000" b="1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PIJL-OMHOOG 11"/>
          <p:cNvSpPr/>
          <p:nvPr/>
        </p:nvSpPr>
        <p:spPr>
          <a:xfrm rot="3403269">
            <a:off x="3003595" y="1777685"/>
            <a:ext cx="658494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2"/>
          <p:cNvGrpSpPr/>
          <p:nvPr/>
        </p:nvGrpSpPr>
        <p:grpSpPr>
          <a:xfrm>
            <a:off x="1643042" y="1000108"/>
            <a:ext cx="5429288" cy="5286412"/>
            <a:chOff x="214282" y="214290"/>
            <a:chExt cx="5429288" cy="5286412"/>
          </a:xfrm>
        </p:grpSpPr>
        <p:sp>
          <p:nvSpPr>
            <p:cNvPr id="4" name="Rechthoek 3"/>
            <p:cNvSpPr/>
            <p:nvPr/>
          </p:nvSpPr>
          <p:spPr>
            <a:xfrm>
              <a:off x="214282" y="214290"/>
              <a:ext cx="5429288" cy="528641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856199"/>
              <a:ext cx="3881437" cy="382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Ovaal 5"/>
            <p:cNvSpPr/>
            <p:nvPr/>
          </p:nvSpPr>
          <p:spPr>
            <a:xfrm>
              <a:off x="1082986" y="1000108"/>
              <a:ext cx="3631890" cy="35357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/>
          <p:cNvSpPr txBox="1"/>
          <p:nvPr/>
        </p:nvSpPr>
        <p:spPr>
          <a:xfrm>
            <a:off x="5286380" y="5214950"/>
            <a:ext cx="150019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25 past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00760" y="4500570"/>
            <a:ext cx="109152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20 past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483768" y="5214950"/>
            <a:ext cx="94522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25 to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763688" y="4500570"/>
            <a:ext cx="102236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nl-NL" b="1" smtClean="0">
                <a:solidFill>
                  <a:schemeClr val="bg1"/>
                </a:solidFill>
              </a:rPr>
              <a:t>20 to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5357818" y="1643050"/>
            <a:ext cx="78581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5 past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000760" y="2357430"/>
            <a:ext cx="92869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10 past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357950" y="3429000"/>
            <a:ext cx="16704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a quarter past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899592" y="3429000"/>
            <a:ext cx="145783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a quarter to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1857356" y="2357430"/>
            <a:ext cx="92869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10 to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2699792" y="1643050"/>
            <a:ext cx="80063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smtClean="0">
                <a:solidFill>
                  <a:schemeClr val="bg1"/>
                </a:solidFill>
              </a:rPr>
              <a:t>5 to</a:t>
            </a:r>
            <a:endParaRPr lang="nl-NL" b="1" dirty="0">
              <a:solidFill>
                <a:schemeClr val="bg1"/>
              </a:solidFill>
            </a:endParaRPr>
          </a:p>
        </p:txBody>
      </p:sp>
      <p:grpSp>
        <p:nvGrpSpPr>
          <p:cNvPr id="17" name="Groep 16"/>
          <p:cNvGrpSpPr/>
          <p:nvPr/>
        </p:nvGrpSpPr>
        <p:grpSpPr>
          <a:xfrm>
            <a:off x="2428860" y="1785926"/>
            <a:ext cx="3714776" cy="3643338"/>
            <a:chOff x="1000100" y="928670"/>
            <a:chExt cx="3714776" cy="3643338"/>
          </a:xfrm>
        </p:grpSpPr>
        <p:sp>
          <p:nvSpPr>
            <p:cNvPr id="18" name="Ovaal 17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PIJL-OMHOOG 18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1" name="Tekstvak 20"/>
          <p:cNvSpPr txBox="1"/>
          <p:nvPr/>
        </p:nvSpPr>
        <p:spPr>
          <a:xfrm>
            <a:off x="3563888" y="5445224"/>
            <a:ext cx="150019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bg1"/>
                </a:solidFill>
              </a:rPr>
              <a:t>half past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3635896" y="1268760"/>
            <a:ext cx="150019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bg1"/>
                </a:solidFill>
              </a:rPr>
              <a:t>Full </a:t>
            </a:r>
            <a:r>
              <a:rPr lang="nl-NL" b="1" dirty="0" err="1" smtClean="0">
                <a:solidFill>
                  <a:schemeClr val="bg1"/>
                </a:solidFill>
              </a:rPr>
              <a:t>hour</a:t>
            </a:r>
            <a:endParaRPr lang="nl-NL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allermooistekado.nl/components/com_virtuemart/shop_image/product/Klok-ovaal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5713" y="0"/>
            <a:ext cx="101038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ep 24"/>
          <p:cNvGrpSpPr/>
          <p:nvPr/>
        </p:nvGrpSpPr>
        <p:grpSpPr>
          <a:xfrm>
            <a:off x="4357686" y="214290"/>
            <a:ext cx="4572032" cy="4500594"/>
            <a:chOff x="4357686" y="214290"/>
            <a:chExt cx="4572032" cy="4500594"/>
          </a:xfrm>
        </p:grpSpPr>
        <p:grpSp>
          <p:nvGrpSpPr>
            <p:cNvPr id="20" name="Groep 19"/>
            <p:cNvGrpSpPr/>
            <p:nvPr/>
          </p:nvGrpSpPr>
          <p:grpSpPr>
            <a:xfrm>
              <a:off x="4429124" y="214290"/>
              <a:ext cx="4500594" cy="4500594"/>
              <a:chOff x="4429124" y="214290"/>
              <a:chExt cx="4500594" cy="4500594"/>
            </a:xfrm>
          </p:grpSpPr>
          <p:sp>
            <p:nvSpPr>
              <p:cNvPr id="4" name="Rechthoek 3"/>
              <p:cNvSpPr/>
              <p:nvPr/>
            </p:nvSpPr>
            <p:spPr>
              <a:xfrm>
                <a:off x="4429124" y="214290"/>
                <a:ext cx="4500594" cy="4500594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3" name="Picture 6" descr="http://micheldonkers.nl/blog/wp-content/gallery/imoment/klok375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29190" y="714356"/>
                <a:ext cx="3571875" cy="3571875"/>
              </a:xfrm>
              <a:prstGeom prst="rect">
                <a:avLst/>
              </a:prstGeom>
              <a:noFill/>
            </p:spPr>
          </p:pic>
        </p:grpSp>
        <p:grpSp>
          <p:nvGrpSpPr>
            <p:cNvPr id="21" name="Groep 20"/>
            <p:cNvGrpSpPr/>
            <p:nvPr/>
          </p:nvGrpSpPr>
          <p:grpSpPr>
            <a:xfrm>
              <a:off x="4357686" y="214290"/>
              <a:ext cx="4572032" cy="4462193"/>
              <a:chOff x="4357686" y="214290"/>
              <a:chExt cx="4572032" cy="4462193"/>
            </a:xfrm>
          </p:grpSpPr>
          <p:sp>
            <p:nvSpPr>
              <p:cNvPr id="5" name="Tekstvak 4"/>
              <p:cNvSpPr txBox="1"/>
              <p:nvPr/>
            </p:nvSpPr>
            <p:spPr>
              <a:xfrm>
                <a:off x="6357950" y="214290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24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6" name="Tekstvak 5"/>
              <p:cNvSpPr txBox="1"/>
              <p:nvPr/>
            </p:nvSpPr>
            <p:spPr>
              <a:xfrm>
                <a:off x="7358082" y="500042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13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7" name="Tekstvak 6"/>
              <p:cNvSpPr txBox="1"/>
              <p:nvPr/>
            </p:nvSpPr>
            <p:spPr>
              <a:xfrm>
                <a:off x="8072462" y="1142984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14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8" name="Tekstvak 7"/>
              <p:cNvSpPr txBox="1"/>
              <p:nvPr/>
            </p:nvSpPr>
            <p:spPr>
              <a:xfrm>
                <a:off x="8286776" y="1785926"/>
                <a:ext cx="6429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 15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9" name="Tekstvak 8"/>
              <p:cNvSpPr txBox="1"/>
              <p:nvPr/>
            </p:nvSpPr>
            <p:spPr>
              <a:xfrm>
                <a:off x="8072462" y="3286124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16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0" name="Tekstvak 9"/>
              <p:cNvSpPr txBox="1"/>
              <p:nvPr/>
            </p:nvSpPr>
            <p:spPr>
              <a:xfrm>
                <a:off x="7429520" y="392906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17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1" name="Tekstvak 10"/>
              <p:cNvSpPr txBox="1"/>
              <p:nvPr/>
            </p:nvSpPr>
            <p:spPr>
              <a:xfrm>
                <a:off x="6357950" y="4214818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18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2" name="Tekstvak 11"/>
              <p:cNvSpPr txBox="1"/>
              <p:nvPr/>
            </p:nvSpPr>
            <p:spPr>
              <a:xfrm>
                <a:off x="5286380" y="392906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19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3" name="Tekstvak 12"/>
              <p:cNvSpPr txBox="1"/>
              <p:nvPr/>
            </p:nvSpPr>
            <p:spPr>
              <a:xfrm>
                <a:off x="4572000" y="321468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20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4" name="Tekstvak 13"/>
              <p:cNvSpPr txBox="1"/>
              <p:nvPr/>
            </p:nvSpPr>
            <p:spPr>
              <a:xfrm>
                <a:off x="4357686" y="214311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21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5" name="Tekstvak 14"/>
              <p:cNvSpPr txBox="1"/>
              <p:nvPr/>
            </p:nvSpPr>
            <p:spPr>
              <a:xfrm>
                <a:off x="4643438" y="1142984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22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  <p:sp>
            <p:nvSpPr>
              <p:cNvPr id="16" name="Tekstvak 15"/>
              <p:cNvSpPr txBox="1"/>
              <p:nvPr/>
            </p:nvSpPr>
            <p:spPr>
              <a:xfrm>
                <a:off x="5357818" y="428604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2400" dirty="0" smtClean="0">
                    <a:solidFill>
                      <a:schemeClr val="bg1"/>
                    </a:solidFill>
                    <a:latin typeface="Engravers MT" pitchFamily="18" charset="0"/>
                  </a:rPr>
                  <a:t>23</a:t>
                </a:r>
                <a:endParaRPr lang="nl-NL" sz="2400" dirty="0">
                  <a:solidFill>
                    <a:schemeClr val="bg1"/>
                  </a:solidFill>
                  <a:latin typeface="Engravers MT" pitchFamily="18" charset="0"/>
                </a:endParaRPr>
              </a:p>
            </p:txBody>
          </p:sp>
        </p:grpSp>
      </p:grpSp>
      <p:sp>
        <p:nvSpPr>
          <p:cNvPr id="17" name="Rechthoek 16"/>
          <p:cNvSpPr/>
          <p:nvPr/>
        </p:nvSpPr>
        <p:spPr>
          <a:xfrm>
            <a:off x="1187624" y="4797152"/>
            <a:ext cx="2143140" cy="8566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/>
              <a:t>night</a:t>
            </a:r>
            <a:endParaRPr lang="nl-NL" sz="4000" dirty="0"/>
          </a:p>
        </p:txBody>
      </p:sp>
      <p:sp>
        <p:nvSpPr>
          <p:cNvPr id="18" name="Rechthoek 17"/>
          <p:cNvSpPr/>
          <p:nvPr/>
        </p:nvSpPr>
        <p:spPr>
          <a:xfrm>
            <a:off x="5076056" y="4797152"/>
            <a:ext cx="2143140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>
                <a:solidFill>
                  <a:schemeClr val="bg1"/>
                </a:solidFill>
              </a:rPr>
              <a:t>day</a:t>
            </a:r>
            <a:endParaRPr lang="nl-NL" sz="4000" dirty="0">
              <a:solidFill>
                <a:schemeClr val="bg1"/>
              </a:solidFill>
            </a:endParaRPr>
          </a:p>
        </p:txBody>
      </p:sp>
      <p:grpSp>
        <p:nvGrpSpPr>
          <p:cNvPr id="23" name="Groep 22"/>
          <p:cNvGrpSpPr/>
          <p:nvPr/>
        </p:nvGrpSpPr>
        <p:grpSpPr>
          <a:xfrm>
            <a:off x="214282" y="214290"/>
            <a:ext cx="3571875" cy="4143379"/>
            <a:chOff x="214282" y="214290"/>
            <a:chExt cx="3571875" cy="4143379"/>
          </a:xfrm>
        </p:grpSpPr>
        <p:pic>
          <p:nvPicPr>
            <p:cNvPr id="2" name="Picture 6" descr="http://micheldonkers.nl/blog/wp-content/gallery/imoment/klok37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282" y="785794"/>
              <a:ext cx="3571875" cy="3571875"/>
            </a:xfrm>
            <a:prstGeom prst="rect">
              <a:avLst/>
            </a:prstGeom>
            <a:noFill/>
          </p:spPr>
        </p:pic>
        <p:sp>
          <p:nvSpPr>
            <p:cNvPr id="19" name="Tekstvak 18"/>
            <p:cNvSpPr txBox="1"/>
            <p:nvPr/>
          </p:nvSpPr>
          <p:spPr>
            <a:xfrm>
              <a:off x="1643042" y="214290"/>
              <a:ext cx="642942" cy="5232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nl-NL" sz="2800" dirty="0" smtClean="0"/>
                <a:t>0</a:t>
              </a:r>
              <a:endParaRPr lang="nl-NL" sz="2800" dirty="0"/>
            </a:p>
          </p:txBody>
        </p:sp>
      </p:grpSp>
      <p:sp>
        <p:nvSpPr>
          <p:cNvPr id="24" name="Ovaal 23"/>
          <p:cNvSpPr/>
          <p:nvPr/>
        </p:nvSpPr>
        <p:spPr>
          <a:xfrm>
            <a:off x="4429124" y="214290"/>
            <a:ext cx="4500594" cy="4500594"/>
          </a:xfrm>
          <a:prstGeom prst="ellipse">
            <a:avLst/>
          </a:prstGeom>
          <a:noFill/>
          <a:ln w="3175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179512" y="5733256"/>
            <a:ext cx="4464496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smtClean="0"/>
              <a:t>a.m. = ante meridiem</a:t>
            </a:r>
            <a:r>
              <a:rPr lang="nl-NL" sz="4000" smtClean="0"/>
              <a:t> </a:t>
            </a:r>
            <a:endParaRPr lang="nl-NL" sz="4000" dirty="0"/>
          </a:p>
        </p:txBody>
      </p:sp>
      <p:sp>
        <p:nvSpPr>
          <p:cNvPr id="27" name="Rechthoek 26"/>
          <p:cNvSpPr/>
          <p:nvPr/>
        </p:nvSpPr>
        <p:spPr>
          <a:xfrm>
            <a:off x="4716016" y="5733256"/>
            <a:ext cx="4248472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smtClean="0">
                <a:solidFill>
                  <a:schemeClr val="bg1"/>
                </a:solidFill>
              </a:rPr>
              <a:t>p.m. = post meridiem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4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ep 8"/>
          <p:cNvGrpSpPr/>
          <p:nvPr/>
        </p:nvGrpSpPr>
        <p:grpSpPr>
          <a:xfrm>
            <a:off x="214282" y="214290"/>
            <a:ext cx="5429288" cy="5286412"/>
            <a:chOff x="214282" y="214290"/>
            <a:chExt cx="5429288" cy="5286412"/>
          </a:xfrm>
        </p:grpSpPr>
        <p:sp>
          <p:nvSpPr>
            <p:cNvPr id="71" name="Rechthoek 70"/>
            <p:cNvSpPr/>
            <p:nvPr/>
          </p:nvSpPr>
          <p:spPr>
            <a:xfrm>
              <a:off x="214282" y="214290"/>
              <a:ext cx="5429288" cy="528641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785794"/>
              <a:ext cx="3952875" cy="3895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5" name="PIJL-OMHOOG 64"/>
            <p:cNvSpPr/>
            <p:nvPr/>
          </p:nvSpPr>
          <p:spPr>
            <a:xfrm rot="1898686">
              <a:off x="2861225" y="1680433"/>
              <a:ext cx="428628" cy="114300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2" name="Tekstvak 71"/>
          <p:cNvSpPr txBox="1"/>
          <p:nvPr/>
        </p:nvSpPr>
        <p:spPr>
          <a:xfrm>
            <a:off x="5000628" y="4500570"/>
            <a:ext cx="2451692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</a:rPr>
              <a:t>  </a:t>
            </a:r>
            <a:r>
              <a:rPr lang="nl-NL" sz="4000" b="1" smtClean="0">
                <a:solidFill>
                  <a:schemeClr val="bg1"/>
                </a:solidFill>
              </a:rPr>
              <a:t>1 </a:t>
            </a:r>
            <a:r>
              <a:rPr lang="nl-NL" sz="4000" b="1" smtClean="0">
                <a:solidFill>
                  <a:schemeClr val="bg2">
                    <a:lumMod val="75000"/>
                  </a:schemeClr>
                </a:solidFill>
              </a:rPr>
              <a:t> o’clock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7" name="Tekstvak 66"/>
          <p:cNvSpPr txBox="1"/>
          <p:nvPr/>
        </p:nvSpPr>
        <p:spPr>
          <a:xfrm>
            <a:off x="5000628" y="357166"/>
            <a:ext cx="300039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4000" smtClean="0">
                <a:solidFill>
                  <a:srgbClr val="FF0000"/>
                </a:solidFill>
              </a:rPr>
              <a:t>full hour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000628" y="1357298"/>
            <a:ext cx="3000396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the hour hand is </a:t>
            </a:r>
            <a:endParaRPr lang="nl-NL" sz="4000" dirty="0"/>
          </a:p>
        </p:txBody>
      </p:sp>
      <p:sp>
        <p:nvSpPr>
          <p:cNvPr id="69" name="Tekstvak 68"/>
          <p:cNvSpPr txBox="1"/>
          <p:nvPr/>
        </p:nvSpPr>
        <p:spPr>
          <a:xfrm>
            <a:off x="5000628" y="2857496"/>
            <a:ext cx="3000396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exactly at one figure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67" grpId="0" animBg="1"/>
      <p:bldP spid="68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ep 8"/>
          <p:cNvGrpSpPr/>
          <p:nvPr/>
        </p:nvGrpSpPr>
        <p:grpSpPr>
          <a:xfrm>
            <a:off x="214282" y="214290"/>
            <a:ext cx="5429288" cy="5286412"/>
            <a:chOff x="214282" y="214290"/>
            <a:chExt cx="5429288" cy="5286412"/>
          </a:xfrm>
        </p:grpSpPr>
        <p:sp>
          <p:nvSpPr>
            <p:cNvPr id="71" name="Rechthoek 70"/>
            <p:cNvSpPr/>
            <p:nvPr/>
          </p:nvSpPr>
          <p:spPr>
            <a:xfrm>
              <a:off x="214282" y="214290"/>
              <a:ext cx="5429288" cy="528641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785794"/>
              <a:ext cx="3952875" cy="3895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5" name="PIJL-OMHOOG 64"/>
            <p:cNvSpPr/>
            <p:nvPr/>
          </p:nvSpPr>
          <p:spPr>
            <a:xfrm rot="3880739">
              <a:off x="3108555" y="1866886"/>
              <a:ext cx="428628" cy="114300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2" name="Tekstvak 71"/>
          <p:cNvSpPr txBox="1"/>
          <p:nvPr/>
        </p:nvSpPr>
        <p:spPr>
          <a:xfrm>
            <a:off x="5000628" y="4286256"/>
            <a:ext cx="2523700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</a:rPr>
              <a:t>  </a:t>
            </a:r>
            <a:r>
              <a:rPr lang="nl-NL" sz="4000" b="1" smtClean="0">
                <a:solidFill>
                  <a:schemeClr val="bg1"/>
                </a:solidFill>
              </a:rPr>
              <a:t>2 </a:t>
            </a:r>
            <a:r>
              <a:rPr lang="nl-NL" sz="4000" b="1" smtClean="0"/>
              <a:t> </a:t>
            </a:r>
            <a:r>
              <a:rPr lang="nl-NL" sz="4000" b="1" smtClean="0">
                <a:solidFill>
                  <a:schemeClr val="bg2">
                    <a:lumMod val="75000"/>
                  </a:schemeClr>
                </a:solidFill>
              </a:rPr>
              <a:t>o’clock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7" name="Tekstvak 66"/>
          <p:cNvSpPr txBox="1"/>
          <p:nvPr/>
        </p:nvSpPr>
        <p:spPr>
          <a:xfrm>
            <a:off x="5000628" y="642918"/>
            <a:ext cx="360382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one hour later</a:t>
            </a:r>
            <a:endParaRPr lang="nl-NL" sz="4000" dirty="0"/>
          </a:p>
        </p:txBody>
      </p:sp>
      <p:sp>
        <p:nvSpPr>
          <p:cNvPr id="68" name="Tekstvak 67"/>
          <p:cNvSpPr txBox="1"/>
          <p:nvPr/>
        </p:nvSpPr>
        <p:spPr>
          <a:xfrm>
            <a:off x="5000628" y="1571612"/>
            <a:ext cx="302775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it points out</a:t>
            </a:r>
            <a:endParaRPr lang="nl-NL" sz="4000" dirty="0"/>
          </a:p>
        </p:txBody>
      </p:sp>
      <p:sp>
        <p:nvSpPr>
          <p:cNvPr id="69" name="Tekstvak 68"/>
          <p:cNvSpPr txBox="1"/>
          <p:nvPr/>
        </p:nvSpPr>
        <p:spPr>
          <a:xfrm>
            <a:off x="5000628" y="2571744"/>
            <a:ext cx="300039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next figure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67" grpId="0" animBg="1"/>
      <p:bldP spid="68" grpId="0" animBg="1"/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286380" y="1142984"/>
            <a:ext cx="342902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every hour the</a:t>
            </a:r>
            <a:endParaRPr lang="nl-NL" sz="4000" dirty="0"/>
          </a:p>
        </p:txBody>
      </p:sp>
      <p:sp>
        <p:nvSpPr>
          <p:cNvPr id="68" name="Tekstvak 67"/>
          <p:cNvSpPr txBox="1"/>
          <p:nvPr/>
        </p:nvSpPr>
        <p:spPr>
          <a:xfrm>
            <a:off x="5292080" y="2996952"/>
            <a:ext cx="342902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turns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292080" y="2060848"/>
            <a:ext cx="3428992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FF0000"/>
                </a:solidFill>
              </a:rPr>
              <a:t>minute hand</a:t>
            </a:r>
            <a:endParaRPr lang="nl-NL" sz="4000" dirty="0">
              <a:solidFill>
                <a:srgbClr val="FF0000"/>
              </a:solidFill>
            </a:endParaRPr>
          </a:p>
        </p:txBody>
      </p:sp>
      <p:grpSp>
        <p:nvGrpSpPr>
          <p:cNvPr id="23" name="Groep 22"/>
          <p:cNvGrpSpPr/>
          <p:nvPr/>
        </p:nvGrpSpPr>
        <p:grpSpPr>
          <a:xfrm>
            <a:off x="1000100" y="928670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69" name="Tekstvak 68"/>
          <p:cNvSpPr txBox="1"/>
          <p:nvPr/>
        </p:nvSpPr>
        <p:spPr>
          <a:xfrm>
            <a:off x="5286380" y="3857628"/>
            <a:ext cx="342902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around the dial</a:t>
            </a:r>
            <a:endParaRPr lang="nl-NL" sz="4000" dirty="0"/>
          </a:p>
        </p:txBody>
      </p:sp>
      <p:sp>
        <p:nvSpPr>
          <p:cNvPr id="11" name="Tekstvak 10"/>
          <p:cNvSpPr txBox="1"/>
          <p:nvPr/>
        </p:nvSpPr>
        <p:spPr>
          <a:xfrm>
            <a:off x="1928794" y="4929198"/>
            <a:ext cx="221457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400" smtClean="0"/>
              <a:t>60 minutes later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" grpId="0" animBg="1"/>
      <p:bldP spid="6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227320" y="1127760"/>
            <a:ext cx="3398520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each hour the</a:t>
            </a:r>
            <a:endParaRPr lang="nl-NL" sz="4000" dirty="0"/>
          </a:p>
        </p:txBody>
      </p:sp>
      <p:sp>
        <p:nvSpPr>
          <p:cNvPr id="68" name="Tekstvak 67"/>
          <p:cNvSpPr txBox="1"/>
          <p:nvPr/>
        </p:nvSpPr>
        <p:spPr>
          <a:xfrm>
            <a:off x="5220072" y="2852936"/>
            <a:ext cx="3398520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turns around</a:t>
            </a:r>
            <a:endParaRPr lang="nl-NL" sz="4000" dirty="0"/>
          </a:p>
        </p:txBody>
      </p:sp>
      <p:sp>
        <p:nvSpPr>
          <p:cNvPr id="69" name="Tekstvak 68"/>
          <p:cNvSpPr txBox="1"/>
          <p:nvPr/>
        </p:nvSpPr>
        <p:spPr>
          <a:xfrm>
            <a:off x="5214942" y="3786190"/>
            <a:ext cx="342902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the clock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430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220072" y="1988840"/>
            <a:ext cx="3428992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rgbClr val="FF0000"/>
                </a:solidFill>
              </a:rPr>
              <a:t>minute hand</a:t>
            </a:r>
            <a:endParaRPr lang="nl-NL" sz="4000" b="1" dirty="0">
              <a:solidFill>
                <a:srgbClr val="FF0000"/>
              </a:solidFill>
            </a:endParaRPr>
          </a:p>
        </p:txBody>
      </p:sp>
      <p:grpSp>
        <p:nvGrpSpPr>
          <p:cNvPr id="2" name="Groep 22"/>
          <p:cNvGrpSpPr/>
          <p:nvPr/>
        </p:nvGrpSpPr>
        <p:grpSpPr>
          <a:xfrm>
            <a:off x="1000100" y="928670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4" name="Groep 13"/>
          <p:cNvGrpSpPr/>
          <p:nvPr/>
        </p:nvGrpSpPr>
        <p:grpSpPr>
          <a:xfrm>
            <a:off x="1071538" y="928670"/>
            <a:ext cx="3714776" cy="3643338"/>
            <a:chOff x="1152500" y="1081070"/>
            <a:chExt cx="3714776" cy="3643338"/>
          </a:xfrm>
        </p:grpSpPr>
        <p:sp>
          <p:nvSpPr>
            <p:cNvPr id="12" name="Ovaal 11"/>
            <p:cNvSpPr/>
            <p:nvPr/>
          </p:nvSpPr>
          <p:spPr>
            <a:xfrm>
              <a:off x="1152500" y="10810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PIJL-OMHOOG 12"/>
            <p:cNvSpPr/>
            <p:nvPr/>
          </p:nvSpPr>
          <p:spPr>
            <a:xfrm>
              <a:off x="2643174" y="1500174"/>
              <a:ext cx="540710" cy="1500198"/>
            </a:xfrm>
            <a:prstGeom prst="up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Tekstvak 15"/>
          <p:cNvSpPr txBox="1"/>
          <p:nvPr/>
        </p:nvSpPr>
        <p:spPr>
          <a:xfrm>
            <a:off x="179512" y="5301208"/>
            <a:ext cx="8429684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4000" smtClean="0"/>
              <a:t>the </a:t>
            </a:r>
            <a:r>
              <a:rPr lang="nl-NL" sz="4000" b="1" smtClean="0">
                <a:solidFill>
                  <a:srgbClr val="00B0F0"/>
                </a:solidFill>
              </a:rPr>
              <a:t>hour hand </a:t>
            </a:r>
            <a:r>
              <a:rPr lang="nl-NL" sz="4000" smtClean="0"/>
              <a:t>moves per round</a:t>
            </a:r>
          </a:p>
          <a:p>
            <a:pPr algn="ctr"/>
            <a:r>
              <a:rPr lang="nl-NL" sz="4000" smtClean="0"/>
              <a:t>only 1 figure</a:t>
            </a:r>
            <a:endParaRPr lang="nl-NL" sz="4000" dirty="0"/>
          </a:p>
        </p:txBody>
      </p:sp>
      <p:sp>
        <p:nvSpPr>
          <p:cNvPr id="15" name="Tekstvak 14"/>
          <p:cNvSpPr txBox="1"/>
          <p:nvPr/>
        </p:nvSpPr>
        <p:spPr>
          <a:xfrm>
            <a:off x="2000232" y="4786322"/>
            <a:ext cx="206771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800" smtClean="0"/>
              <a:t>3 hours </a:t>
            </a:r>
            <a:r>
              <a:rPr lang="nl-NL" sz="2800" dirty="0" smtClean="0"/>
              <a:t>later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9" grpId="0" animBg="1"/>
      <p:bldP spid="1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004048" y="642918"/>
            <a:ext cx="3960440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each half hour the</a:t>
            </a:r>
            <a:endParaRPr lang="nl-NL" sz="4000" dirty="0"/>
          </a:p>
        </p:txBody>
      </p:sp>
      <p:sp>
        <p:nvSpPr>
          <p:cNvPr id="68" name="Tekstvak 67"/>
          <p:cNvSpPr txBox="1"/>
          <p:nvPr/>
        </p:nvSpPr>
        <p:spPr>
          <a:xfrm>
            <a:off x="5004048" y="2636912"/>
            <a:ext cx="388843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turns half</a:t>
            </a:r>
            <a:endParaRPr lang="nl-NL" sz="4000" dirty="0"/>
          </a:p>
        </p:txBody>
      </p:sp>
      <p:sp>
        <p:nvSpPr>
          <p:cNvPr id="69" name="Tekstvak 68"/>
          <p:cNvSpPr txBox="1"/>
          <p:nvPr/>
        </p:nvSpPr>
        <p:spPr>
          <a:xfrm>
            <a:off x="5004048" y="3861048"/>
            <a:ext cx="388843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around the clock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kstvak 8"/>
          <p:cNvSpPr txBox="1"/>
          <p:nvPr/>
        </p:nvSpPr>
        <p:spPr>
          <a:xfrm>
            <a:off x="5004048" y="1556792"/>
            <a:ext cx="396044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b="1" smtClean="0">
                <a:solidFill>
                  <a:srgbClr val="FF0000"/>
                </a:solidFill>
              </a:rPr>
              <a:t>minute hand</a:t>
            </a:r>
            <a:endParaRPr lang="nl-NL" sz="4000" b="1" dirty="0">
              <a:solidFill>
                <a:srgbClr val="FF0000"/>
              </a:solidFill>
            </a:endParaRPr>
          </a:p>
        </p:txBody>
      </p:sp>
      <p:grpSp>
        <p:nvGrpSpPr>
          <p:cNvPr id="2" name="Groep 22"/>
          <p:cNvGrpSpPr/>
          <p:nvPr/>
        </p:nvGrpSpPr>
        <p:grpSpPr>
          <a:xfrm>
            <a:off x="1000100" y="928670"/>
            <a:ext cx="3714776" cy="3643338"/>
            <a:chOff x="1000100" y="928670"/>
            <a:chExt cx="3714776" cy="3643338"/>
          </a:xfrm>
        </p:grpSpPr>
        <p:sp>
          <p:nvSpPr>
            <p:cNvPr id="20" name="Ovaal 19"/>
            <p:cNvSpPr/>
            <p:nvPr/>
          </p:nvSpPr>
          <p:spPr>
            <a:xfrm>
              <a:off x="1000100" y="928670"/>
              <a:ext cx="3714776" cy="364333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HOOG 20"/>
            <p:cNvSpPr/>
            <p:nvPr/>
          </p:nvSpPr>
          <p:spPr>
            <a:xfrm>
              <a:off x="2735882" y="1005586"/>
              <a:ext cx="243292" cy="178047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1857356" y="5072074"/>
            <a:ext cx="214314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800" smtClean="0"/>
              <a:t>30 minutes </a:t>
            </a:r>
            <a:r>
              <a:rPr lang="nl-NL" sz="2800" dirty="0" smtClean="0"/>
              <a:t>later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14282" y="21429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Tekstvak 66"/>
          <p:cNvSpPr txBox="1"/>
          <p:nvPr/>
        </p:nvSpPr>
        <p:spPr>
          <a:xfrm>
            <a:off x="5214942" y="214290"/>
            <a:ext cx="367753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the </a:t>
            </a:r>
            <a:r>
              <a:rPr lang="nl-NL" sz="4000" b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hour hand</a:t>
            </a:r>
            <a:endParaRPr lang="nl-NL" sz="4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214942" y="1000108"/>
            <a:ext cx="367753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half away from</a:t>
            </a:r>
            <a:endParaRPr lang="nl-NL" sz="4000" dirty="0"/>
          </a:p>
        </p:txBody>
      </p:sp>
      <p:sp>
        <p:nvSpPr>
          <p:cNvPr id="69" name="Tekstvak 68"/>
          <p:cNvSpPr txBox="1"/>
          <p:nvPr/>
        </p:nvSpPr>
        <p:spPr>
          <a:xfrm>
            <a:off x="5220072" y="1844824"/>
            <a:ext cx="3677538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 3 to(werds) 4</a:t>
            </a:r>
            <a:endParaRPr lang="nl-NL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785794"/>
            <a:ext cx="39528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PIJL-OMHOOG 64"/>
          <p:cNvSpPr/>
          <p:nvPr/>
        </p:nvSpPr>
        <p:spPr>
          <a:xfrm rot="6326862">
            <a:off x="3270490" y="2218478"/>
            <a:ext cx="428628" cy="13314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Tekstvak 71"/>
          <p:cNvSpPr txBox="1"/>
          <p:nvPr/>
        </p:nvSpPr>
        <p:spPr>
          <a:xfrm>
            <a:off x="3419872" y="4725144"/>
            <a:ext cx="2938648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bg1"/>
                </a:solidFill>
              </a:rPr>
              <a:t> </a:t>
            </a:r>
            <a:r>
              <a:rPr lang="nl-NL" sz="4000" b="1" smtClean="0">
                <a:solidFill>
                  <a:schemeClr val="bg1"/>
                </a:solidFill>
              </a:rPr>
              <a:t>half  past  </a:t>
            </a:r>
            <a:r>
              <a:rPr lang="nl-NL" sz="4000" b="1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endParaRPr lang="nl-NL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PIJL-OMLAAG 8"/>
          <p:cNvSpPr/>
          <p:nvPr/>
        </p:nvSpPr>
        <p:spPr>
          <a:xfrm>
            <a:off x="2714612" y="2714620"/>
            <a:ext cx="214314" cy="17145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5220072" y="2708920"/>
            <a:ext cx="3749546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rgbClr val="FF0000"/>
                </a:solidFill>
              </a:rPr>
              <a:t>the </a:t>
            </a:r>
            <a:r>
              <a:rPr lang="nl-NL" sz="4000" b="1" smtClean="0">
                <a:solidFill>
                  <a:srgbClr val="FF0000"/>
                </a:solidFill>
              </a:rPr>
              <a:t>minute hand</a:t>
            </a:r>
            <a:endParaRPr lang="nl-NL" sz="4000" b="1" dirty="0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5220072" y="3573016"/>
            <a:ext cx="3749546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half the dial </a:t>
            </a:r>
            <a:r>
              <a:rPr lang="nl-NL" sz="4000" dirty="0" smtClean="0"/>
              <a:t>(6) 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1" animBg="1"/>
      <p:bldP spid="68" grpId="0" animBg="1"/>
      <p:bldP spid="69" grpId="0" animBg="1"/>
      <p:bldP spid="72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75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Rechthoek 70"/>
          <p:cNvSpPr/>
          <p:nvPr/>
        </p:nvSpPr>
        <p:spPr>
          <a:xfrm>
            <a:off x="251520" y="188640"/>
            <a:ext cx="5429288" cy="52864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857232"/>
            <a:ext cx="3881437" cy="382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kstvak 7"/>
          <p:cNvSpPr txBox="1"/>
          <p:nvPr/>
        </p:nvSpPr>
        <p:spPr>
          <a:xfrm>
            <a:off x="2051720" y="2606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chemeClr val="bg1"/>
                </a:solidFill>
              </a:rPr>
              <a:t>full hour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788024" y="2357430"/>
            <a:ext cx="3427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chemeClr val="bg1"/>
                </a:solidFill>
              </a:rPr>
              <a:t>quarter past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428860" y="4786322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chemeClr val="bg1"/>
                </a:solidFill>
              </a:rPr>
              <a:t>half 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5" name="Cirkel 14"/>
          <p:cNvSpPr/>
          <p:nvPr/>
        </p:nvSpPr>
        <p:spPr>
          <a:xfrm>
            <a:off x="1071538" y="1000108"/>
            <a:ext cx="3714776" cy="3643338"/>
          </a:xfrm>
          <a:prstGeom prst="pie">
            <a:avLst>
              <a:gd name="adj1" fmla="val 10800000"/>
              <a:gd name="adj2" fmla="val 16200000"/>
            </a:avLst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17" name="Cirkel 16"/>
          <p:cNvSpPr/>
          <p:nvPr/>
        </p:nvSpPr>
        <p:spPr>
          <a:xfrm rot="5400000">
            <a:off x="1071538" y="1071546"/>
            <a:ext cx="3679057" cy="3536181"/>
          </a:xfrm>
          <a:prstGeom prst="pie">
            <a:avLst>
              <a:gd name="adj1" fmla="val 10800000"/>
              <a:gd name="adj2" fmla="val 16200000"/>
            </a:avLst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18" name="Cirkel 17"/>
          <p:cNvSpPr/>
          <p:nvPr/>
        </p:nvSpPr>
        <p:spPr>
          <a:xfrm rot="10800000">
            <a:off x="1000100" y="1000108"/>
            <a:ext cx="3643338" cy="3571900"/>
          </a:xfrm>
          <a:prstGeom prst="pie">
            <a:avLst>
              <a:gd name="adj1" fmla="val 10800000"/>
              <a:gd name="adj2" fmla="val 16200000"/>
            </a:avLst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19" name="Cirkel 18"/>
          <p:cNvSpPr/>
          <p:nvPr/>
        </p:nvSpPr>
        <p:spPr>
          <a:xfrm rot="16200000">
            <a:off x="1029084" y="971124"/>
            <a:ext cx="3654436" cy="3569528"/>
          </a:xfrm>
          <a:prstGeom prst="pie">
            <a:avLst>
              <a:gd name="adj1" fmla="val 10781435"/>
              <a:gd name="adj2" fmla="val 16200000"/>
            </a:avLst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11" name="Tekstvak 10"/>
          <p:cNvSpPr txBox="1"/>
          <p:nvPr/>
        </p:nvSpPr>
        <p:spPr>
          <a:xfrm>
            <a:off x="214282" y="235743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smtClean="0">
                <a:solidFill>
                  <a:schemeClr val="bg1"/>
                </a:solidFill>
              </a:rPr>
              <a:t>quarter to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5357818" y="3143248"/>
            <a:ext cx="342899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you see the </a:t>
            </a:r>
            <a:r>
              <a:rPr lang="nl-NL" sz="4000" b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quarters</a:t>
            </a:r>
            <a:endParaRPr lang="nl-NL" sz="4000" dirty="0" smtClean="0"/>
          </a:p>
        </p:txBody>
      </p:sp>
      <p:sp>
        <p:nvSpPr>
          <p:cNvPr id="67" name="Tekstvak 66"/>
          <p:cNvSpPr txBox="1"/>
          <p:nvPr/>
        </p:nvSpPr>
        <p:spPr>
          <a:xfrm>
            <a:off x="5357818" y="642918"/>
            <a:ext cx="3429024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4000" smtClean="0"/>
              <a:t>on this dial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68" grpId="0" animBg="1"/>
      <p:bldP spid="67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255</Words>
  <Application>Microsoft Office PowerPoint</Application>
  <PresentationFormat>Diavoorstelling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marian</dc:creator>
  <cp:lastModifiedBy>gebruiker</cp:lastModifiedBy>
  <cp:revision>99</cp:revision>
  <dcterms:created xsi:type="dcterms:W3CDTF">2010-03-03T18:39:03Z</dcterms:created>
  <dcterms:modified xsi:type="dcterms:W3CDTF">2013-02-19T20:55:18Z</dcterms:modified>
</cp:coreProperties>
</file>