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4878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8884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40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391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994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3016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4605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096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047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268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2688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FA203-8159-40AC-9E18-A067D42045D9}" type="datetimeFigureOut">
              <a:rPr lang="nl-NL" smtClean="0"/>
              <a:t>28-12-2012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159A0-830E-46D0-BED2-27E58E40AD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884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6" y="95250"/>
            <a:ext cx="9081623" cy="6663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373216"/>
            <a:ext cx="1348823" cy="77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502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775"/>
            <a:ext cx="9051628" cy="6636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87" y="104774"/>
            <a:ext cx="9077639" cy="6636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686050"/>
            <a:ext cx="1014299" cy="958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87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345" y="113154"/>
            <a:ext cx="9172991" cy="6744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726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"/>
            <a:ext cx="9063810" cy="6655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934" y="95250"/>
            <a:ext cx="9118743" cy="6676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73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36" y="27424"/>
            <a:ext cx="9195602" cy="671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18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151"/>
            <a:ext cx="9144000" cy="669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80" y="95250"/>
            <a:ext cx="9170680" cy="6729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680" y="76597"/>
            <a:ext cx="9208349" cy="67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13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6" y="95250"/>
            <a:ext cx="9076698" cy="664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172" y="95250"/>
            <a:ext cx="9057709" cy="6646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00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905" y="27424"/>
            <a:ext cx="9169329" cy="671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77" y="27424"/>
            <a:ext cx="9143206" cy="671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6711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0" y="85725"/>
            <a:ext cx="9203348" cy="677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019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76200"/>
            <a:ext cx="9069930" cy="666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11" y="76200"/>
            <a:ext cx="9083671" cy="666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5089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2" y="95250"/>
            <a:ext cx="9157712" cy="670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895" y="76078"/>
            <a:ext cx="9210078" cy="674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671" y="45718"/>
            <a:ext cx="9208368" cy="6742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32656"/>
            <a:ext cx="1694681" cy="96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626" y="2132856"/>
            <a:ext cx="1901011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005" y="3824288"/>
            <a:ext cx="1754387" cy="1120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1391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3" y="116632"/>
            <a:ext cx="8995054" cy="6624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7151" y="241281"/>
            <a:ext cx="1109697" cy="126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14"/>
            <a:ext cx="4946784" cy="118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41186"/>
            <a:ext cx="775518" cy="1102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1281"/>
            <a:ext cx="765993" cy="947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621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24" y="54109"/>
            <a:ext cx="9171424" cy="6734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40" y="54109"/>
            <a:ext cx="9243279" cy="6734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82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"/>
            <a:ext cx="9203348" cy="677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89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1" y="91053"/>
            <a:ext cx="9253945" cy="6766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337"/>
            <a:ext cx="9267656" cy="6805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094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190110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4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6416" y="15777"/>
            <a:ext cx="9144000" cy="686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69" y="0"/>
            <a:ext cx="9036496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15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4" y="85725"/>
            <a:ext cx="9101734" cy="6655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12" y="91226"/>
            <a:ext cx="9056319" cy="665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301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8" y="188640"/>
            <a:ext cx="9108440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29" y="121568"/>
            <a:ext cx="9180794" cy="673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29" y="157562"/>
            <a:ext cx="9150884" cy="67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176" y="155104"/>
            <a:ext cx="9200041" cy="673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16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744"/>
            <a:ext cx="9144000" cy="6714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81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775"/>
            <a:ext cx="9144000" cy="6676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86" y="111683"/>
            <a:ext cx="9141623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98" y="32769"/>
            <a:ext cx="9153498" cy="6702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488" y="13152"/>
            <a:ext cx="9190488" cy="676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950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8" y="182880"/>
            <a:ext cx="9115429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1440"/>
            <a:ext cx="3191689" cy="5157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2" y="211440"/>
            <a:ext cx="9090998" cy="660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249" y="209560"/>
            <a:ext cx="9109961" cy="6642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298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9036496" cy="659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6630"/>
            <a:ext cx="1202766" cy="139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051" y="120440"/>
            <a:ext cx="1005305" cy="1364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06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9069930" cy="6665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94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2864"/>
            <a:ext cx="9191109" cy="6795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124" y="62864"/>
            <a:ext cx="9282115" cy="6795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439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692695"/>
            <a:ext cx="2548483" cy="2422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1226" y="3501008"/>
            <a:ext cx="3771250" cy="293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52" y="2852936"/>
            <a:ext cx="3587651" cy="3312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29" y="1"/>
            <a:ext cx="3739283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01" y="2996952"/>
            <a:ext cx="3109317" cy="3813312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6908" y="412244"/>
            <a:ext cx="2504800" cy="431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09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5" y="246152"/>
            <a:ext cx="9028947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66" y="215300"/>
            <a:ext cx="9094368" cy="665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1879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7522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8777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224056"/>
            <a:ext cx="9022164" cy="6633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88640"/>
            <a:ext cx="9122458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" y="182880"/>
            <a:ext cx="9044488" cy="6669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5572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1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57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010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0</Words>
  <Application>Microsoft Office PowerPoint</Application>
  <PresentationFormat>Diavoorstelling (4:3)</PresentationFormat>
  <Paragraphs>0</Paragraphs>
  <Slides>30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30</vt:i4>
      </vt:variant>
    </vt:vector>
  </HeadingPairs>
  <TitlesOfParts>
    <vt:vector size="31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gebruiker</dc:creator>
  <cp:lastModifiedBy>gebruiker</cp:lastModifiedBy>
  <cp:revision>15</cp:revision>
  <dcterms:created xsi:type="dcterms:W3CDTF">2012-12-28T14:29:01Z</dcterms:created>
  <dcterms:modified xsi:type="dcterms:W3CDTF">2012-12-29T07:15:22Z</dcterms:modified>
</cp:coreProperties>
</file>