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6140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28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41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668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0228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82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71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71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687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0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527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759CD-D5BC-4338-A5C2-B7CD2EE228D4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FF08E-A5C4-458E-B1DA-AD4855337B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3657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blog.timesunion.com/healthyprofessor/files/2011/03/ice-cream-cone.jpg" TargetMode="Externa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image" Target="../media/image19.jpeg"/><Relationship Id="rId9" Type="http://schemas.openxmlformats.org/officeDocument/2006/relationships/hyperlink" Target="http://en.wikipedia.org/wiki/File:Jessica_Alba_Face_Proportions.pn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erantwoord-afvallen.nl/wp-content/uploads/2010/04/huidplooien.gif" TargetMode="External"/><Relationship Id="rId3" Type="http://schemas.openxmlformats.org/officeDocument/2006/relationships/image" Target="../media/image33.png"/><Relationship Id="rId7" Type="http://schemas.openxmlformats.org/officeDocument/2006/relationships/image" Target="../media/image37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slide" Target="slide6.xml"/><Relationship Id="rId4" Type="http://schemas.openxmlformats.org/officeDocument/2006/relationships/image" Target="../media/image34.jpeg"/><Relationship Id="rId9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 rot="5400000">
            <a:off x="4893097" y="2644169"/>
            <a:ext cx="6858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9600" b="1" dirty="0">
                <a:ln/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Burgerschap</a:t>
            </a:r>
          </a:p>
        </p:txBody>
      </p:sp>
      <p:pic>
        <p:nvPicPr>
          <p:cNvPr id="1026" name="Picture 2" descr="http://www.rocflevoland.nl/upload/image/080826FITTEST%200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1257299"/>
            <a:ext cx="7467600" cy="56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7471404" cy="684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fgeronde rechthoek 12"/>
          <p:cNvSpPr/>
          <p:nvPr/>
        </p:nvSpPr>
        <p:spPr>
          <a:xfrm>
            <a:off x="179512" y="6021288"/>
            <a:ext cx="2808312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burgerschap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4283968" y="208112"/>
            <a:ext cx="2808312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vitaal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1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hoek 17"/>
          <p:cNvSpPr/>
          <p:nvPr/>
        </p:nvSpPr>
        <p:spPr>
          <a:xfrm>
            <a:off x="0" y="5733256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% vet</a:t>
            </a:r>
            <a:endParaRPr lang="nl-NL" sz="4000" dirty="0"/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964306"/>
              </p:ext>
            </p:extLst>
          </p:nvPr>
        </p:nvGraphicFramePr>
        <p:xfrm>
          <a:off x="0" y="0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4946848"/>
                <a:gridCol w="331272"/>
                <a:gridCol w="208280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kokosvet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278412"/>
              </p:ext>
            </p:extLst>
          </p:nvPr>
        </p:nvGraphicFramePr>
        <p:xfrm>
          <a:off x="0" y="548680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2570584"/>
                <a:gridCol w="2664296"/>
                <a:gridCol w="251520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rundvet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008359"/>
              </p:ext>
            </p:extLst>
          </p:nvPr>
        </p:nvGraphicFramePr>
        <p:xfrm>
          <a:off x="0" y="1124744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2786608"/>
                <a:gridCol w="2376264"/>
                <a:gridCol w="323528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botervet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231947"/>
              </p:ext>
            </p:extLst>
          </p:nvPr>
        </p:nvGraphicFramePr>
        <p:xfrm>
          <a:off x="0" y="1700808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2354560"/>
                <a:gridCol w="2736304"/>
                <a:gridCol w="395536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reuzel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664302"/>
              </p:ext>
            </p:extLst>
          </p:nvPr>
        </p:nvGraphicFramePr>
        <p:xfrm>
          <a:off x="0" y="2264236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770384"/>
                <a:gridCol w="4248472"/>
                <a:gridCol w="467544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olijfolie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061071"/>
              </p:ext>
            </p:extLst>
          </p:nvPr>
        </p:nvGraphicFramePr>
        <p:xfrm>
          <a:off x="0" y="2852936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698376"/>
                <a:gridCol w="3816424"/>
                <a:gridCol w="971600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err="1" smtClean="0">
                          <a:solidFill>
                            <a:schemeClr val="bg1"/>
                          </a:solidFill>
                        </a:rPr>
                        <a:t>arachide</a:t>
                      </a:r>
                      <a:r>
                        <a:rPr lang="nl-NL" sz="2400" dirty="0" smtClean="0">
                          <a:solidFill>
                            <a:schemeClr val="bg1"/>
                          </a:solidFill>
                        </a:rPr>
                        <a:t> olie</a:t>
                      </a:r>
                      <a:endParaRPr lang="nl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508718"/>
              </p:ext>
            </p:extLst>
          </p:nvPr>
        </p:nvGraphicFramePr>
        <p:xfrm>
          <a:off x="0" y="3429000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626368"/>
                <a:gridCol w="1584176"/>
                <a:gridCol w="3275856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maïsolie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07634"/>
              </p:ext>
            </p:extLst>
          </p:nvPr>
        </p:nvGraphicFramePr>
        <p:xfrm>
          <a:off x="3468" y="3993803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530982"/>
                <a:gridCol w="1656184"/>
                <a:gridCol w="3299234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bg1"/>
                          </a:solidFill>
                        </a:rPr>
                        <a:t>sojaolie</a:t>
                      </a:r>
                      <a:endParaRPr lang="nl-NL" sz="2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el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533906"/>
              </p:ext>
            </p:extLst>
          </p:nvPr>
        </p:nvGraphicFramePr>
        <p:xfrm>
          <a:off x="0" y="4576743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482352"/>
                <a:gridCol w="1368152"/>
                <a:gridCol w="3635896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chemeClr val="bg1"/>
                          </a:solidFill>
                        </a:rPr>
                        <a:t>zonnebloem</a:t>
                      </a:r>
                      <a:endParaRPr lang="nl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el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411375"/>
              </p:ext>
            </p:extLst>
          </p:nvPr>
        </p:nvGraphicFramePr>
        <p:xfrm>
          <a:off x="23398" y="5157192"/>
          <a:ext cx="9144000" cy="5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458954"/>
                <a:gridCol w="648072"/>
                <a:gridCol w="4379374"/>
              </a:tblGrid>
              <a:tr h="54868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chemeClr val="bg1"/>
                          </a:solidFill>
                        </a:rPr>
                        <a:t>saffloerolie</a:t>
                      </a:r>
                      <a:endParaRPr lang="nl-NL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4" name="Rechthoek 13"/>
          <p:cNvSpPr/>
          <p:nvPr/>
        </p:nvSpPr>
        <p:spPr>
          <a:xfrm>
            <a:off x="0" y="0"/>
            <a:ext cx="1835696" cy="22768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verzadigd</a:t>
            </a:r>
          </a:p>
          <a:p>
            <a:pPr algn="ctr"/>
            <a:r>
              <a:rPr lang="nl-NL" sz="2800" b="1" dirty="0" smtClean="0"/>
              <a:t>vet</a:t>
            </a:r>
            <a:endParaRPr lang="nl-NL" sz="2800" b="1" dirty="0"/>
          </a:p>
        </p:txBody>
      </p:sp>
      <p:sp>
        <p:nvSpPr>
          <p:cNvPr id="15" name="Rechthoek 14"/>
          <p:cNvSpPr/>
          <p:nvPr/>
        </p:nvSpPr>
        <p:spPr>
          <a:xfrm>
            <a:off x="0" y="2267744"/>
            <a:ext cx="1835696" cy="1138436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 smtClean="0">
                <a:solidFill>
                  <a:schemeClr val="bg1"/>
                </a:solidFill>
              </a:rPr>
              <a:t>enkelvoudig</a:t>
            </a:r>
          </a:p>
          <a:p>
            <a:pPr algn="ctr"/>
            <a:r>
              <a:rPr lang="nl-NL" sz="2400" b="1" dirty="0" smtClean="0">
                <a:solidFill>
                  <a:schemeClr val="bg1"/>
                </a:solidFill>
              </a:rPr>
              <a:t>onverzadigd</a:t>
            </a:r>
          </a:p>
          <a:p>
            <a:pPr algn="ctr"/>
            <a:r>
              <a:rPr lang="nl-NL" sz="2400" b="1" dirty="0" smtClean="0">
                <a:solidFill>
                  <a:schemeClr val="bg1"/>
                </a:solidFill>
              </a:rPr>
              <a:t>vet</a:t>
            </a:r>
            <a:endParaRPr lang="nl-NL" sz="2400" b="1" dirty="0">
              <a:solidFill>
                <a:schemeClr val="bg1"/>
              </a:solidFill>
            </a:endParaRPr>
          </a:p>
        </p:txBody>
      </p:sp>
      <p:sp>
        <p:nvSpPr>
          <p:cNvPr id="16" name="Rechthoek 15"/>
          <p:cNvSpPr/>
          <p:nvPr/>
        </p:nvSpPr>
        <p:spPr>
          <a:xfrm>
            <a:off x="0" y="3420230"/>
            <a:ext cx="1835696" cy="231302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 smtClean="0"/>
              <a:t>meervoudig</a:t>
            </a:r>
          </a:p>
          <a:p>
            <a:pPr algn="ctr"/>
            <a:r>
              <a:rPr lang="nl-NL" sz="2400" b="1" dirty="0" smtClean="0"/>
              <a:t>onverzadigd</a:t>
            </a:r>
          </a:p>
          <a:p>
            <a:pPr algn="ctr"/>
            <a:r>
              <a:rPr lang="nl-NL" sz="2400" b="1" dirty="0" smtClean="0"/>
              <a:t>vet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08474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907704" y="188640"/>
            <a:ext cx="449999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calorieën in evenwicht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899592" y="836712"/>
            <a:ext cx="3888432" cy="504056"/>
          </a:xfrm>
          <a:prstGeom prst="roundRect">
            <a:avLst/>
          </a:prstGeom>
          <a:solidFill>
            <a:srgbClr val="FF000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b="1" dirty="0" smtClean="0">
                <a:solidFill>
                  <a:schemeClr val="tx1"/>
                </a:solidFill>
              </a:rPr>
              <a:t>eet minder</a:t>
            </a:r>
            <a:endParaRPr lang="nl-NL" sz="3600" b="1" dirty="0">
              <a:solidFill>
                <a:schemeClr val="tx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899592" y="3573016"/>
            <a:ext cx="3888432" cy="504056"/>
          </a:xfrm>
          <a:prstGeom prst="roundRect">
            <a:avLst/>
          </a:prstGeom>
          <a:solidFill>
            <a:srgbClr val="00B050">
              <a:alpha val="76000"/>
            </a:srgb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b="1" dirty="0" smtClean="0">
                <a:solidFill>
                  <a:schemeClr val="tx1"/>
                </a:solidFill>
              </a:rPr>
              <a:t>eet/drink meer</a:t>
            </a:r>
            <a:endParaRPr lang="nl-NL" sz="3600" b="1" dirty="0">
              <a:solidFill>
                <a:schemeClr val="tx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1907704" y="4077072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volkoren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1907704" y="4581128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groenten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907704" y="5085184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fruit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1907704" y="5589240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vetvrij/vetarm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1907704" y="1340768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suiker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1907704" y="1844824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hard vet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>
          <a:xfrm>
            <a:off x="1907704" y="2348880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natrium (zout)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1907704" y="2852936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gezoete frisdrank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1907704" y="6093296"/>
            <a:ext cx="34918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water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5"/>
            <a:ext cx="151979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1510655" cy="85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157191"/>
            <a:ext cx="1512168" cy="1335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bedrijvenuitoss.nl/images/total-body-balance-os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-2933700"/>
            <a:ext cx="30480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85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30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000"/>
                            </p:stCondLst>
                            <p:childTnLst>
                              <p:par>
                                <p:cTn id="9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-0.00121 1.21389 " pathEditMode="relative" rAng="0" ptsTypes="AA">
                                      <p:cBhvr>
                                        <p:cTn id="94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60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9000"/>
                            </p:stCondLst>
                            <p:childTnLst>
                              <p:par>
                                <p:cTn id="9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1.21389 L -2.22222E-6 0.73495 " pathEditMode="relative" rAng="0" ptsTypes="AA">
                                      <p:cBhvr>
                                        <p:cTn id="9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calorietrackr.com/images/balan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1" y="6857"/>
            <a:ext cx="9144000" cy="6851143"/>
          </a:xfrm>
          <a:prstGeom prst="rect">
            <a:avLst/>
          </a:prstGeom>
          <a:noFill/>
        </p:spPr>
      </p:pic>
      <p:pic>
        <p:nvPicPr>
          <p:cNvPr id="2050" name="Picture 2" descr="http://www.bakker-blommers.nl/uploads/XSL9JeAq-fjY2aR6pniFEw/YQ4SJlAopzG9jR05asx8Sg/418-hoge_bloeddruk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" y="-29078"/>
            <a:ext cx="9139695" cy="688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hoek 8"/>
          <p:cNvSpPr/>
          <p:nvPr/>
        </p:nvSpPr>
        <p:spPr>
          <a:xfrm>
            <a:off x="4574151" y="3407296"/>
            <a:ext cx="1161535" cy="3443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2" name="Picture 4" descr="http://www.mensendieck-hoorn.nl/images/home_lef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49068"/>
            <a:ext cx="2309019" cy="346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zwemmer_kle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994" y="-29078"/>
            <a:ext cx="5174715" cy="344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accentscholengroep.nl/Portals/VECAAL/VeCOZA/images/IMGP532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" y="3430614"/>
            <a:ext cx="4569847" cy="34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roimg.nl/bestanden/afbeeldingen/onderwerpen-dossiers-208x208/cultuur-sport-en-vrije-tijd/spor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614" y="3430614"/>
            <a:ext cx="3427385" cy="34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 rot="19538893">
            <a:off x="1994176" y="2645783"/>
            <a:ext cx="488306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9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bewegen</a:t>
            </a:r>
            <a:endParaRPr lang="nl-NL" sz="9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2309018" y="-29078"/>
            <a:ext cx="1674976" cy="3443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Afgeronde rechthoek 10"/>
          <p:cNvSpPr/>
          <p:nvPr/>
        </p:nvSpPr>
        <p:spPr>
          <a:xfrm rot="16200000">
            <a:off x="1584783" y="1117942"/>
            <a:ext cx="2520280" cy="57406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calorieën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 rot="5400000">
            <a:off x="4000116" y="5125317"/>
            <a:ext cx="2813659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lichamelijke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 rot="16200000">
            <a:off x="2201415" y="1111887"/>
            <a:ext cx="2483768" cy="622687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verbrand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 rot="5400000">
            <a:off x="3480986" y="5110242"/>
            <a:ext cx="284380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accent2">
                    <a:lumMod val="50000"/>
                  </a:schemeClr>
                </a:solidFill>
              </a:rPr>
              <a:t>actitiviteit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15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C 0.13073 0.1051 0.19948 0.27431 0.15243 0.37732 C 0.10591 0.47987 -0.03854 0.47871 -0.16927 0.37246 C -0.30052 0.26737 -0.36875 0.09676 -0.32205 -0.00532 C -0.27534 -0.10833 -0.1309 -0.10648 -3.33333E-6 -4.81481E-6 Z " pathEditMode="relative" rAng="1872821" ptsTypes="fffff">
                                      <p:cBhvr>
                                        <p:cTn id="5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90" y="1858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C -0.12951 -0.1074 -0.19687 -0.27824 -0.14843 -0.38009 C -0.10104 -0.48217 0.04375 -0.47754 0.17292 -0.36898 C 0.30278 -0.2618 0.36945 -0.08935 0.32136 0.01135 C 0.27414 0.11297 0.12952 0.10857 -4.72222E-6 -3.7037E-6 Z " pathEditMode="relative" rAng="12720207" ptsTypes="fffff">
                                      <p:cBhvr>
                                        <p:cTn id="5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63" y="-1844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-0.00787 C 0.12535 0.09722 0.19392 0.2662 0.14722 0.36944 C 0.10069 0.47292 -0.0441 0.47083 -0.17465 0.36458 C -0.3059 0.25949 -0.37413 0.08958 -0.32743 -0.01319 C -0.2809 -0.1162 -0.13646 -0.11435 -0.00538 -0.00787 Z " pathEditMode="relative" rAng="1872821" ptsTypes="fffff">
                                      <p:cBhvr>
                                        <p:cTn id="54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1861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C -0.12952 -0.10694 -0.19705 -0.27662 -0.14913 -0.37917 C -0.10208 -0.48241 0.04253 -0.47801 0.17222 -0.36991 C 0.30243 -0.2618 0.36944 -0.09236 0.32205 0.00972 C 0.27465 0.11227 0.13038 0.10787 1.38889E-6 -1.48148E-6 Z " pathEditMode="relative" rAng="12709314" ptsTypes="fffff">
                                      <p:cBhvr>
                                        <p:cTn id="56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28" y="-18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0F64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6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6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6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6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6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t3.gstatic.com/images?q=tbn:ANd9GcQleDBJ7Smloo-lL25XAPzbDfgLuyMKNAADrSQH5fB6fgZNz9dHW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91880" cy="3491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tudiodevos.nl/images/stories/lopen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741" y="1781424"/>
            <a:ext cx="5999893" cy="507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ponfit.nl/Uploads/Highlights/fitness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880" y="2348879"/>
            <a:ext cx="4509120" cy="450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.ehow.com/images/GlobalPhoto/Articles/5198164/ManPlayingGolf-main_Fu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0"/>
            <a:ext cx="3779912" cy="2348879"/>
          </a:xfrm>
          <a:prstGeom prst="rect">
            <a:avLst/>
          </a:prstGeom>
          <a:noFill/>
        </p:spPr>
      </p:pic>
      <p:sp>
        <p:nvSpPr>
          <p:cNvPr id="5" name="Afgeronde rechthoek 4"/>
          <p:cNvSpPr/>
          <p:nvPr/>
        </p:nvSpPr>
        <p:spPr>
          <a:xfrm>
            <a:off x="1331640" y="116632"/>
            <a:ext cx="204769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chemeClr val="accent2">
                    <a:lumMod val="50000"/>
                  </a:schemeClr>
                </a:solidFill>
              </a:rPr>
              <a:t>workout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7254044" y="1836820"/>
            <a:ext cx="188995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sport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3923928" y="5157192"/>
            <a:ext cx="319574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krachttraining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Afgeronde rechthoek 20"/>
          <p:cNvSpPr/>
          <p:nvPr/>
        </p:nvSpPr>
        <p:spPr>
          <a:xfrm>
            <a:off x="1547664" y="4005064"/>
            <a:ext cx="237626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conditie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5004048" y="3933056"/>
            <a:ext cx="266429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fitness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9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21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http://livingroompictures.net/living-room-with-water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4762500" cy="3486151"/>
          </a:xfrm>
          <a:prstGeom prst="rect">
            <a:avLst/>
          </a:prstGeom>
          <a:noFill/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645024"/>
            <a:ext cx="31432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http://www.sp.nl/2006/programma/hoofdstuk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501008"/>
            <a:ext cx="3505200" cy="3133726"/>
          </a:xfrm>
          <a:prstGeom prst="rect">
            <a:avLst/>
          </a:prstGeom>
          <a:noFill/>
        </p:spPr>
      </p:pic>
      <p:pic>
        <p:nvPicPr>
          <p:cNvPr id="19462" name="Picture 6" descr="http://t1.gstatic.com/images?q=tbn:ANd9GcQ3NAABSaLWhXL63oPwpfPj-DxWDtNZUdbfpcapeOiCcuCWEzI2uYooar91I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1556792"/>
            <a:ext cx="2124075" cy="2152650"/>
          </a:xfrm>
          <a:prstGeom prst="rect">
            <a:avLst/>
          </a:prstGeom>
          <a:noFill/>
        </p:spPr>
      </p:pic>
      <p:pic>
        <p:nvPicPr>
          <p:cNvPr id="19460" name="Picture 4" descr="http://www.albrandswaard.nl/plaat.php?fileid=2447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32656"/>
            <a:ext cx="4057650" cy="2686051"/>
          </a:xfrm>
          <a:prstGeom prst="rect">
            <a:avLst/>
          </a:prstGeom>
          <a:noFill/>
        </p:spPr>
      </p:pic>
      <p:pic>
        <p:nvPicPr>
          <p:cNvPr id="19458" name="Picture 2" descr="http://antwoordnu.nl/wp-content/uploads/2010/09/spor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88640"/>
            <a:ext cx="2857500" cy="2857500"/>
          </a:xfrm>
          <a:prstGeom prst="rect">
            <a:avLst/>
          </a:prstGeom>
          <a:noFill/>
        </p:spPr>
      </p:pic>
      <p:sp>
        <p:nvSpPr>
          <p:cNvPr id="2" name="Afgeronde rechthoek 1"/>
          <p:cNvSpPr/>
          <p:nvPr/>
        </p:nvSpPr>
        <p:spPr>
          <a:xfrm>
            <a:off x="1159974" y="2060848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gezondheid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611560" y="936104"/>
            <a:ext cx="2736304" cy="98072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sport en bewegen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2528126" y="3317652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voeding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5148064" y="366557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hygiëne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4624058" y="2020087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jong-oud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971600" y="5878352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werk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4308376" y="4321604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verslaving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2" name="Afgeronde rechthoek 21"/>
          <p:cNvSpPr/>
          <p:nvPr/>
        </p:nvSpPr>
        <p:spPr>
          <a:xfrm>
            <a:off x="5833828" y="3018707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seks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611560" y="4321604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slachtoffer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Afgeronde rechthoek 16"/>
          <p:cNvSpPr/>
          <p:nvPr/>
        </p:nvSpPr>
        <p:spPr>
          <a:xfrm>
            <a:off x="5676528" y="5299239"/>
            <a:ext cx="27363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ziekte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51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22" grpId="0" animBg="1"/>
      <p:bldP spid="23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206.110.20.132/~jbranchaud/Health/units/Health%20Triangle/Health_Triangle_files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767835"/>
          </a:xfrm>
          <a:prstGeom prst="rect">
            <a:avLst/>
          </a:prstGeom>
          <a:noFill/>
        </p:spPr>
      </p:pic>
      <p:sp>
        <p:nvSpPr>
          <p:cNvPr id="4" name="Afgeronde rechthoek 3"/>
          <p:cNvSpPr/>
          <p:nvPr/>
        </p:nvSpPr>
        <p:spPr>
          <a:xfrm>
            <a:off x="827584" y="1556792"/>
            <a:ext cx="2123728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mentaal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5580112" y="1412776"/>
            <a:ext cx="190770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fysiek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3563888" y="5912480"/>
            <a:ext cx="1728192" cy="47667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sociaal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2213992" y="188640"/>
            <a:ext cx="4427984" cy="57606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gezondheidsdriehoek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6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20" y="0"/>
            <a:ext cx="91505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schijf-van-vijf.nl/wp-content/uploads/2011/05/de-schijf-van-vijf-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35"/>
            <a:ext cx="6550203" cy="684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fgeronde rechthoek 9"/>
          <p:cNvSpPr/>
          <p:nvPr/>
        </p:nvSpPr>
        <p:spPr>
          <a:xfrm>
            <a:off x="762721" y="3176972"/>
            <a:ext cx="158417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granen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3995936" y="2880784"/>
            <a:ext cx="2232248" cy="11242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groenten, fruit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1907704" y="620688"/>
            <a:ext cx="129614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melk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Afgeronde rechthoek 17"/>
          <p:cNvSpPr/>
          <p:nvPr/>
        </p:nvSpPr>
        <p:spPr>
          <a:xfrm>
            <a:off x="3546140" y="4653136"/>
            <a:ext cx="2915816" cy="100811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vlees, vis bonen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995912" y="4914944"/>
            <a:ext cx="2063919" cy="117835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chemeClr val="accent2">
                    <a:lumMod val="50000"/>
                  </a:schemeClr>
                </a:solidFill>
              </a:rPr>
              <a:t>vetten, olie</a:t>
            </a:r>
            <a:endParaRPr lang="nl-NL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6550203" y="16935"/>
            <a:ext cx="2593796" cy="68410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de</a:t>
            </a:r>
          </a:p>
          <a:p>
            <a:pPr algn="ctr"/>
            <a:r>
              <a:rPr lang="nl-NL" sz="4000" dirty="0" smtClean="0"/>
              <a:t>schijf</a:t>
            </a:r>
          </a:p>
          <a:p>
            <a:pPr algn="ctr"/>
            <a:r>
              <a:rPr lang="nl-NL" sz="4000" dirty="0" smtClean="0"/>
              <a:t>van</a:t>
            </a:r>
          </a:p>
          <a:p>
            <a:pPr algn="ctr"/>
            <a:r>
              <a:rPr lang="nl-NL" sz="96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9590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 animBg="1"/>
      <p:bldP spid="18" grpId="0" animBg="1"/>
      <p:bldP spid="16" grpId="0" animBg="1"/>
      <p:bldP spid="2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4.bp.blogspot.com/_HRFoJfC9bck/SoUxvB3kxsI/AAAAAAAAAKc/hmldQw_D2MA/s400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48880"/>
            <a:ext cx="3810000" cy="2857500"/>
          </a:xfrm>
          <a:prstGeom prst="rect">
            <a:avLst/>
          </a:prstGeom>
          <a:noFill/>
        </p:spPr>
      </p:pic>
      <p:sp>
        <p:nvSpPr>
          <p:cNvPr id="17" name="Afgeronde rechthoek 16"/>
          <p:cNvSpPr/>
          <p:nvPr/>
        </p:nvSpPr>
        <p:spPr>
          <a:xfrm>
            <a:off x="5868144" y="2852936"/>
            <a:ext cx="327585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volkoren bloem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www.choosemyplate.gov/images/grain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76672"/>
            <a:ext cx="3476625" cy="1076326"/>
          </a:xfrm>
          <a:prstGeom prst="rect">
            <a:avLst/>
          </a:prstGeom>
          <a:noFill/>
        </p:spPr>
      </p:pic>
      <p:pic>
        <p:nvPicPr>
          <p:cNvPr id="1028" name="Picture 4" descr="http://www.choosemyplate.gov/images/kerna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773680" cy="6858000"/>
          </a:xfrm>
          <a:prstGeom prst="rect">
            <a:avLst/>
          </a:prstGeom>
          <a:noFill/>
        </p:spPr>
      </p:pic>
      <p:sp>
        <p:nvSpPr>
          <p:cNvPr id="10" name="Afgeronde rechthoek 9"/>
          <p:cNvSpPr/>
          <p:nvPr/>
        </p:nvSpPr>
        <p:spPr>
          <a:xfrm>
            <a:off x="2483768" y="5877272"/>
            <a:ext cx="25202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volkoren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2411760" y="4653136"/>
            <a:ext cx="158417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kiem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2411760" y="1556792"/>
            <a:ext cx="165618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zemel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2411760" y="3068960"/>
            <a:ext cx="25202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meelkern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1030" name="Picture 6" descr="http://upload.wikimedia.org/wikipedia/commons/thumb/3/3b/Bulgur_on_plate.jpg/250px-Bulgur_on_plat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576" y="0"/>
            <a:ext cx="1763423" cy="2348880"/>
          </a:xfrm>
          <a:prstGeom prst="rect">
            <a:avLst/>
          </a:prstGeom>
          <a:noFill/>
        </p:spPr>
      </p:pic>
      <p:sp>
        <p:nvSpPr>
          <p:cNvPr id="19" name="Afgeronde rechthoek 18"/>
          <p:cNvSpPr/>
          <p:nvPr/>
        </p:nvSpPr>
        <p:spPr>
          <a:xfrm>
            <a:off x="6156176" y="0"/>
            <a:ext cx="1763688" cy="548680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rgbClr val="FFFF00"/>
                </a:solidFill>
              </a:rPr>
              <a:t>bulgur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1032" name="Picture 8" descr="http://www.infobarrel.com/media/image/163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558" y="5445224"/>
            <a:ext cx="2057441" cy="1412776"/>
          </a:xfrm>
          <a:prstGeom prst="rect">
            <a:avLst/>
          </a:prstGeom>
          <a:noFill/>
        </p:spPr>
      </p:pic>
      <p:sp>
        <p:nvSpPr>
          <p:cNvPr id="22" name="Afgeronde rechthoek 21"/>
          <p:cNvSpPr/>
          <p:nvPr/>
        </p:nvSpPr>
        <p:spPr>
          <a:xfrm>
            <a:off x="4932040" y="4941168"/>
            <a:ext cx="421196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havermoutpap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5076056" y="1340768"/>
            <a:ext cx="259228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zetmeelrijk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6" name="Afgeronde rechthoek 25"/>
          <p:cNvSpPr/>
          <p:nvPr/>
        </p:nvSpPr>
        <p:spPr>
          <a:xfrm>
            <a:off x="2411760" y="0"/>
            <a:ext cx="1656184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granen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2915816" y="1268760"/>
            <a:ext cx="648072" cy="21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55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0" grpId="0" animBg="1"/>
      <p:bldP spid="14" grpId="0" animBg="1"/>
      <p:bldP spid="15" grpId="0" animBg="1"/>
      <p:bldP spid="12" grpId="0" animBg="1"/>
      <p:bldP spid="19" grpId="0" animBg="1"/>
      <p:bldP spid="22" grpId="0" animBg="1"/>
      <p:bldP spid="24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04" name="Picture 16" descr="http://www.watisgezond.net/gezonde-afbeeldingen/avoc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244042"/>
            <a:ext cx="2987824" cy="2134160"/>
          </a:xfrm>
          <a:prstGeom prst="rect">
            <a:avLst/>
          </a:prstGeom>
          <a:noFill/>
        </p:spPr>
      </p:pic>
      <p:pic>
        <p:nvPicPr>
          <p:cNvPr id="37906" name="Picture 18" descr="http://blog.foodfacts.com/wp-content/uploads/2011/08/onion-clean-fd-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7" y="1196752"/>
            <a:ext cx="2987823" cy="2338296"/>
          </a:xfrm>
          <a:prstGeom prst="rect">
            <a:avLst/>
          </a:prstGeom>
          <a:noFill/>
        </p:spPr>
      </p:pic>
      <p:pic>
        <p:nvPicPr>
          <p:cNvPr id="37902" name="Picture 14" descr="http://www.artishocking.nl/img/Courget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5366532"/>
            <a:ext cx="2987824" cy="1491467"/>
          </a:xfrm>
          <a:prstGeom prst="rect">
            <a:avLst/>
          </a:prstGeom>
          <a:noFill/>
        </p:spPr>
      </p:pic>
      <p:pic>
        <p:nvPicPr>
          <p:cNvPr id="37894" name="Picture 6" descr="http://t2.gstatic.com/images?q=tbn:ANd9GcR9u4kCmFY_OPPGhg3rL0oFlNGpbYz12f6h1NxIdvF07hBFkTkQRd5yX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044720" cy="2132856"/>
          </a:xfrm>
          <a:prstGeom prst="rect">
            <a:avLst/>
          </a:prstGeom>
          <a:noFill/>
        </p:spPr>
      </p:pic>
      <p:pic>
        <p:nvPicPr>
          <p:cNvPr id="37898" name="Picture 10" descr="http://www.lekkerbelangrijk.nl/save-files/img/kliktafel/data/gfx/foods/tomaat200x2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140968"/>
            <a:ext cx="2051720" cy="2051720"/>
          </a:xfrm>
          <a:prstGeom prst="rect">
            <a:avLst/>
          </a:prstGeom>
          <a:noFill/>
        </p:spPr>
      </p:pic>
      <p:pic>
        <p:nvPicPr>
          <p:cNvPr id="37896" name="Picture 8" descr="http://t1.gstatic.com/images?q=tbn:ANd9GcQYswoLi-Tr8P2iBLJ4YBP8e1Cil5Nd4e0AyQusIU8-N6jFC7zMT7Y9F2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916832"/>
            <a:ext cx="2051720" cy="1373076"/>
          </a:xfrm>
          <a:prstGeom prst="rect">
            <a:avLst/>
          </a:prstGeom>
          <a:noFill/>
        </p:spPr>
      </p:pic>
      <p:sp>
        <p:nvSpPr>
          <p:cNvPr id="18" name="Afgeronde rechthoek 17"/>
          <p:cNvSpPr/>
          <p:nvPr/>
        </p:nvSpPr>
        <p:spPr>
          <a:xfrm>
            <a:off x="4860032" y="4221088"/>
            <a:ext cx="197971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avocado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1979712" y="0"/>
            <a:ext cx="194421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groenten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1907704" y="3573016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tomaat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1907704" y="1556792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broccoli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907704" y="2564904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aardappel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4499992" y="5229200"/>
            <a:ext cx="233975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courgette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4860032" y="2636912"/>
            <a:ext cx="194421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uien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www.choosemyplate.gov/images/vegetable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548680"/>
            <a:ext cx="3467100" cy="1009650"/>
          </a:xfrm>
          <a:prstGeom prst="rect">
            <a:avLst/>
          </a:prstGeom>
          <a:noFill/>
        </p:spPr>
      </p:pic>
      <p:pic>
        <p:nvPicPr>
          <p:cNvPr id="37900" name="Picture 12" descr="http://soulfude.com/wp-content/uploads/2011/01/navy-beans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229200"/>
            <a:ext cx="2467879" cy="1628800"/>
          </a:xfrm>
          <a:prstGeom prst="rect">
            <a:avLst/>
          </a:prstGeom>
          <a:noFill/>
        </p:spPr>
      </p:pic>
      <p:sp>
        <p:nvSpPr>
          <p:cNvPr id="31" name="Afgeronde rechthoek 30"/>
          <p:cNvSpPr/>
          <p:nvPr/>
        </p:nvSpPr>
        <p:spPr>
          <a:xfrm>
            <a:off x="1907704" y="5229200"/>
            <a:ext cx="25202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witte bonen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2699792" y="1268760"/>
            <a:ext cx="1008112" cy="21602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33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 animBg="1"/>
      <p:bldP spid="14" grpId="0" animBg="1"/>
      <p:bldP spid="15" grpId="0" animBg="1"/>
      <p:bldP spid="12" grpId="0" animBg="1"/>
      <p:bldP spid="23" grpId="0" animBg="1"/>
      <p:bldP spid="24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6" name="Picture 14" descr="http://www.enchantingbeauty.nl/wp-content/uploads/2010/07/Ban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0909" y="4923591"/>
            <a:ext cx="2563091" cy="1934409"/>
          </a:xfrm>
          <a:prstGeom prst="rect">
            <a:avLst/>
          </a:prstGeom>
          <a:noFill/>
        </p:spPr>
      </p:pic>
      <p:pic>
        <p:nvPicPr>
          <p:cNvPr id="38924" name="Picture 12" descr="http://www.jonbarron.org/sites/default/files/images/raspberri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9910" y="2708921"/>
            <a:ext cx="2594090" cy="2264862"/>
          </a:xfrm>
          <a:prstGeom prst="rect">
            <a:avLst/>
          </a:prstGeom>
          <a:noFill/>
        </p:spPr>
      </p:pic>
      <p:pic>
        <p:nvPicPr>
          <p:cNvPr id="38922" name="Picture 10" descr="http://4.bp.blogspot.com/_z4vuxqrLY3c/TCJHRuBpE1I/AAAAAAAAA5Q/jbE9GD4-RQU/s320/strawberr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2510" y="188640"/>
            <a:ext cx="2611490" cy="2448272"/>
          </a:xfrm>
          <a:prstGeom prst="rect">
            <a:avLst/>
          </a:prstGeom>
          <a:noFill/>
        </p:spPr>
      </p:pic>
      <p:pic>
        <p:nvPicPr>
          <p:cNvPr id="38920" name="Picture 8" descr="http://www.bartlettsblueberryfarm.com/Bartlett%27s%20Blueberry%20Farm%20Facts_files/Blueberries%2520in%2520dew_l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09120"/>
            <a:ext cx="2123728" cy="2080485"/>
          </a:xfrm>
          <a:prstGeom prst="rect">
            <a:avLst/>
          </a:prstGeom>
          <a:noFill/>
        </p:spPr>
      </p:pic>
      <p:pic>
        <p:nvPicPr>
          <p:cNvPr id="38918" name="Picture 6" descr="http://2.bp.blogspot.com/_xc3CKE_Rp8w/SpIpgJXJJeI/AAAAAAAAAcM/KO4M7IBwDRI/s320/Diet+of+kiw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348880"/>
            <a:ext cx="2123728" cy="2123728"/>
          </a:xfrm>
          <a:prstGeom prst="rect">
            <a:avLst/>
          </a:prstGeom>
          <a:noFill/>
        </p:spPr>
      </p:pic>
      <p:pic>
        <p:nvPicPr>
          <p:cNvPr id="38916" name="Picture 4" descr="http://www.webklik.nl/user_files/2011_05/270377/appe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88640"/>
            <a:ext cx="2123728" cy="2123728"/>
          </a:xfrm>
          <a:prstGeom prst="rect">
            <a:avLst/>
          </a:prstGeom>
          <a:noFill/>
        </p:spPr>
      </p:pic>
      <p:sp>
        <p:nvSpPr>
          <p:cNvPr id="10" name="Afgeronde rechthoek 9"/>
          <p:cNvSpPr/>
          <p:nvPr/>
        </p:nvSpPr>
        <p:spPr>
          <a:xfrm>
            <a:off x="2051720" y="0"/>
            <a:ext cx="194421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fruit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4499992" y="3068960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framboos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1979712" y="1556792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appel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979712" y="3068960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kiwi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4499992" y="5157192"/>
            <a:ext cx="233975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banaan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4355976" y="1556792"/>
            <a:ext cx="244827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aardbei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1907704" y="5157192"/>
            <a:ext cx="25202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blauwe bes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38914" name="Picture 2" descr="http://www.choosemyplate.gov/images/fruit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404664"/>
            <a:ext cx="3409950" cy="1085850"/>
          </a:xfrm>
          <a:prstGeom prst="rect">
            <a:avLst/>
          </a:prstGeom>
          <a:noFill/>
        </p:spPr>
      </p:pic>
      <p:sp>
        <p:nvSpPr>
          <p:cNvPr id="27" name="Rechthoek 26"/>
          <p:cNvSpPr/>
          <p:nvPr/>
        </p:nvSpPr>
        <p:spPr>
          <a:xfrm>
            <a:off x="2483768" y="1196752"/>
            <a:ext cx="648072" cy="216024"/>
          </a:xfrm>
          <a:prstGeom prst="rect">
            <a:avLst/>
          </a:prstGeom>
          <a:solidFill>
            <a:srgbClr val="D10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69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2" grpId="0" animBg="1"/>
      <p:bldP spid="23" grpId="0" animBg="1"/>
      <p:bldP spid="24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50" name="Picture 14" descr="http://scm-l3.technorati.com/10/12/01/22787/chocolate-mi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19275"/>
            <a:ext cx="2267744" cy="2438725"/>
          </a:xfrm>
          <a:prstGeom prst="rect">
            <a:avLst/>
          </a:prstGeom>
          <a:noFill/>
        </p:spPr>
      </p:pic>
      <p:pic>
        <p:nvPicPr>
          <p:cNvPr id="39946" name="Picture 10" descr="http://www.italien-pasta.com/FOTO%20PANINI%20AL%20LATTE/ricot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4138" y="1916833"/>
            <a:ext cx="2279861" cy="2160239"/>
          </a:xfrm>
          <a:prstGeom prst="rect">
            <a:avLst/>
          </a:prstGeom>
          <a:noFill/>
        </p:spPr>
      </p:pic>
      <p:pic>
        <p:nvPicPr>
          <p:cNvPr id="39944" name="Picture 8" descr="http://pulpinc.ca/crimsonnutritionblog/wp-content/uploads/2011/03/yogur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4145" y="164557"/>
            <a:ext cx="2299855" cy="1724891"/>
          </a:xfrm>
          <a:prstGeom prst="rect">
            <a:avLst/>
          </a:prstGeom>
          <a:noFill/>
        </p:spPr>
      </p:pic>
      <p:pic>
        <p:nvPicPr>
          <p:cNvPr id="39942" name="Picture 6" descr="http://www.igourmet.com/images/topics/chedda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2276873"/>
            <a:ext cx="2267744" cy="2267744"/>
          </a:xfrm>
          <a:prstGeom prst="rect">
            <a:avLst/>
          </a:prstGeom>
          <a:noFill/>
        </p:spPr>
      </p:pic>
      <p:pic>
        <p:nvPicPr>
          <p:cNvPr id="39940" name="Picture 4" descr="https://wiki.itap.purdue.edu/download/attachments/4293031/RememberTheMilkLogo.jpg?version=2&amp;modificationDate=12571061910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267744" cy="2267744"/>
          </a:xfrm>
          <a:prstGeom prst="rect">
            <a:avLst/>
          </a:prstGeom>
          <a:noFill/>
        </p:spPr>
      </p:pic>
      <p:sp>
        <p:nvSpPr>
          <p:cNvPr id="10" name="Afgeronde rechthoek 9"/>
          <p:cNvSpPr/>
          <p:nvPr/>
        </p:nvSpPr>
        <p:spPr>
          <a:xfrm>
            <a:off x="1979712" y="0"/>
            <a:ext cx="194421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zuivel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4499992" y="3068960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rgbClr val="FFFF00"/>
                </a:solidFill>
              </a:rPr>
              <a:t>ricotta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1907704" y="1556792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melk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907704" y="3068960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kaas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4499992" y="5157192"/>
            <a:ext cx="233975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>
                <a:solidFill>
                  <a:srgbClr val="FFFF00"/>
                </a:solidFill>
              </a:rPr>
              <a:t>ijco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4499992" y="1556792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yoghurt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1259632" y="5157192"/>
            <a:ext cx="316835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chocolademelk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39938" name="Picture 2" descr="http://www.choosemyplate.gov/images/dairy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476672"/>
            <a:ext cx="3448050" cy="1114425"/>
          </a:xfrm>
          <a:prstGeom prst="rect">
            <a:avLst/>
          </a:prstGeom>
          <a:noFill/>
        </p:spPr>
      </p:pic>
      <p:pic>
        <p:nvPicPr>
          <p:cNvPr id="39948" name="Picture 12" descr="http://blog.timesunion.com/healthyprofessor/files/2011/03/ice-cream-cone-238x300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7050" y="4000500"/>
            <a:ext cx="2266950" cy="2857500"/>
          </a:xfrm>
          <a:prstGeom prst="rect">
            <a:avLst/>
          </a:prstGeom>
          <a:noFill/>
        </p:spPr>
      </p:pic>
      <p:sp>
        <p:nvSpPr>
          <p:cNvPr id="27" name="Actieknop: Introductiepagina 26">
            <a:hlinkClick r:id="rId10" action="ppaction://hlinksldjump" highlightClick="1"/>
          </p:cNvPr>
          <p:cNvSpPr/>
          <p:nvPr/>
        </p:nvSpPr>
        <p:spPr>
          <a:xfrm>
            <a:off x="8316416" y="5949280"/>
            <a:ext cx="827584" cy="90872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hthoek 27"/>
          <p:cNvSpPr/>
          <p:nvPr/>
        </p:nvSpPr>
        <p:spPr>
          <a:xfrm>
            <a:off x="2483768" y="1340768"/>
            <a:ext cx="432048" cy="2160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57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2" grpId="0" animBg="1"/>
      <p:bldP spid="23" grpId="0" animBg="1"/>
      <p:bldP spid="24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4" name="Picture 14" descr="http://www.eethuisdeplats.nl/images/gallerijfoto/mosselen-stoofpot.jpg%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1317"/>
            <a:ext cx="2161309" cy="1786683"/>
          </a:xfrm>
          <a:prstGeom prst="rect">
            <a:avLst/>
          </a:prstGeom>
          <a:noFill/>
        </p:spPr>
      </p:pic>
      <p:pic>
        <p:nvPicPr>
          <p:cNvPr id="40972" name="Picture 12" descr="http://www.foods-healing-power.com/images/bea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6326" y="460966"/>
            <a:ext cx="2507673" cy="2139359"/>
          </a:xfrm>
          <a:prstGeom prst="rect">
            <a:avLst/>
          </a:prstGeom>
          <a:noFill/>
        </p:spPr>
      </p:pic>
      <p:pic>
        <p:nvPicPr>
          <p:cNvPr id="40970" name="Picture 10" descr="http://images.mylot.com/userImages/images/postphotos/2165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6326" y="2600980"/>
            <a:ext cx="2507673" cy="1880755"/>
          </a:xfrm>
          <a:prstGeom prst="rect">
            <a:avLst/>
          </a:prstGeom>
          <a:noFill/>
        </p:spPr>
      </p:pic>
      <p:pic>
        <p:nvPicPr>
          <p:cNvPr id="40968" name="Picture 8" descr="http://www.xead.nl/upload/5c21b57e10da79fdb74b3b775c4ebcf0Easy%20Sunder%20Dinner%20Roast%20Chick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2896" y="4509120"/>
            <a:ext cx="2521104" cy="2060848"/>
          </a:xfrm>
          <a:prstGeom prst="rect">
            <a:avLst/>
          </a:prstGeom>
          <a:noFill/>
        </p:spPr>
      </p:pic>
      <p:pic>
        <p:nvPicPr>
          <p:cNvPr id="40966" name="Picture 6" descr="http://www.ocamed.org/wp-content/uploads/2011/02/read-mea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212976"/>
            <a:ext cx="2163516" cy="1844824"/>
          </a:xfrm>
          <a:prstGeom prst="rect">
            <a:avLst/>
          </a:prstGeom>
          <a:noFill/>
        </p:spPr>
      </p:pic>
      <p:pic>
        <p:nvPicPr>
          <p:cNvPr id="40964" name="Picture 4" descr="http://leeloveshottrends.com/wp-content/uploads/2010/08/Egg-Recall-The-Trouble-With-Bad-Egg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772816"/>
            <a:ext cx="2170711" cy="1484783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4499992" y="3068960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vis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1907704" y="2492896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eieren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1907704" y="3933056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vlees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3" name="Afgeronde rechthoek 22"/>
          <p:cNvSpPr/>
          <p:nvPr/>
        </p:nvSpPr>
        <p:spPr>
          <a:xfrm>
            <a:off x="4499992" y="5157192"/>
            <a:ext cx="2339752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gevogelte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4" name="Afgeronde rechthoek 23"/>
          <p:cNvSpPr/>
          <p:nvPr/>
        </p:nvSpPr>
        <p:spPr>
          <a:xfrm>
            <a:off x="4499992" y="1556792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bonen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30" name="Afgeronde rechthoek 29"/>
          <p:cNvSpPr/>
          <p:nvPr/>
        </p:nvSpPr>
        <p:spPr>
          <a:xfrm>
            <a:off x="1905612" y="5650160"/>
            <a:ext cx="2520280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mosselen</a:t>
            </a:r>
            <a:endParaRPr lang="nl-NL" sz="3600" dirty="0">
              <a:solidFill>
                <a:srgbClr val="FFFF00"/>
              </a:solidFill>
            </a:endParaRPr>
          </a:p>
        </p:txBody>
      </p:sp>
      <p:pic>
        <p:nvPicPr>
          <p:cNvPr id="40962" name="Picture 2" descr="Meat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7744" y="476672"/>
            <a:ext cx="3495675" cy="1114425"/>
          </a:xfrm>
          <a:prstGeom prst="rect">
            <a:avLst/>
          </a:prstGeom>
          <a:noFill/>
        </p:spPr>
      </p:pic>
      <p:pic>
        <p:nvPicPr>
          <p:cNvPr id="40976" name="Picture 16" descr="http://www.thenutfactory.com/photos/mixtures-nuts-deluxe-rn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2170381" cy="1844824"/>
          </a:xfrm>
          <a:prstGeom prst="rect">
            <a:avLst/>
          </a:prstGeom>
          <a:noFill/>
        </p:spPr>
      </p:pic>
      <p:sp>
        <p:nvSpPr>
          <p:cNvPr id="32" name="Afgeronde rechthoek 31"/>
          <p:cNvSpPr/>
          <p:nvPr/>
        </p:nvSpPr>
        <p:spPr>
          <a:xfrm>
            <a:off x="1907704" y="1412776"/>
            <a:ext cx="2232248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noten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1979712" y="0"/>
            <a:ext cx="1944216" cy="504056"/>
          </a:xfrm>
          <a:prstGeom prst="round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>
                <a:solidFill>
                  <a:srgbClr val="FFFF00"/>
                </a:solidFill>
              </a:rPr>
              <a:t>eiwitten</a:t>
            </a:r>
            <a:endParaRPr lang="nl-NL" sz="3600" dirty="0">
              <a:solidFill>
                <a:srgbClr val="FFFF00"/>
              </a:solidFill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2267744" y="1196752"/>
            <a:ext cx="1512168" cy="21602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56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2" grpId="0" animBg="1"/>
      <p:bldP spid="23" grpId="0" animBg="1"/>
      <p:bldP spid="24" grpId="0" animBg="1"/>
      <p:bldP spid="30" grpId="0" animBg="1"/>
      <p:bldP spid="32" grpId="0" animBg="1"/>
      <p:bldP spid="10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129</Words>
  <Application>Microsoft Office PowerPoint</Application>
  <PresentationFormat>Diavoorstelling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gebruiker</cp:lastModifiedBy>
  <cp:revision>2</cp:revision>
  <dcterms:created xsi:type="dcterms:W3CDTF">2013-02-20T23:10:26Z</dcterms:created>
  <dcterms:modified xsi:type="dcterms:W3CDTF">2013-02-20T23:16:01Z</dcterms:modified>
</cp:coreProperties>
</file>