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79" r:id="rId2"/>
    <p:sldId id="307" r:id="rId3"/>
    <p:sldId id="308" r:id="rId4"/>
    <p:sldId id="309" r:id="rId5"/>
    <p:sldId id="310" r:id="rId6"/>
    <p:sldId id="311" r:id="rId7"/>
    <p:sldId id="312" r:id="rId8"/>
    <p:sldId id="313" r:id="rId9"/>
    <p:sldId id="314" r:id="rId10"/>
    <p:sldId id="315" r:id="rId11"/>
    <p:sldId id="316" r:id="rId12"/>
    <p:sldId id="317" r:id="rId13"/>
    <p:sldId id="318" r:id="rId14"/>
    <p:sldId id="319" r:id="rId15"/>
    <p:sldId id="320" r:id="rId16"/>
    <p:sldId id="321" r:id="rId17"/>
    <p:sldId id="323" r:id="rId18"/>
    <p:sldId id="324" r:id="rId19"/>
    <p:sldId id="325" r:id="rId20"/>
    <p:sldId id="326" r:id="rId21"/>
    <p:sldId id="327" r:id="rId22"/>
    <p:sldId id="328" r:id="rId23"/>
    <p:sldId id="329" r:id="rId2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901DBF-AAA3-408C-BE90-1230F3659456}" type="datetimeFigureOut">
              <a:rPr lang="nl-NL" smtClean="0"/>
              <a:pPr/>
              <a:t>11-2-2013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BCA59A-6902-4476-8B4D-8E66D7829E6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7162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CA59A-6902-4476-8B4D-8E66D7829E62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CA59A-6902-4476-8B4D-8E66D7829E62}" type="slidenum">
              <a:rPr lang="nl-NL" smtClean="0"/>
              <a:pPr/>
              <a:t>13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A92A0-9FAA-4766-BF50-CB62AE2857E2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97481-00EC-45EB-927F-1E6DF5A093F5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8282A-BB81-4239-97D7-4AEC1135D916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CB9E1-ECDB-42C7-9B95-F41D1428EBA6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3CE8-FAF6-48ED-901F-DEB8ADED2032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0861F-E0C8-42F7-B3F2-B935D1D67BD0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D3F8B-A419-42E3-827F-2B6151F5A7DF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BD53A-890C-4317-A289-5D8B3A009BA6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DDCA2-0C42-4B8D-859A-1117AC1AEBE0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6122-A454-4EDE-B72C-D44A9FDBCB98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0AEF9-65C9-4538-B460-7AD1B4E92D47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DB6AF-9252-4161-AC19-74956D1B34FC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hyperlink" Target="http://www.equinenow.com/tack-ad-4961" TargetMode="External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quinenow.com/tack-ad-7095" TargetMode="External"/><Relationship Id="rId7" Type="http://schemas.openxmlformats.org/officeDocument/2006/relationships/image" Target="../media/image41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equinenow.com/tack-ad-5956" TargetMode="Externa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obix.hu/common/horse.jpg" TargetMode="External"/><Relationship Id="rId3" Type="http://schemas.openxmlformats.org/officeDocument/2006/relationships/image" Target="../media/image48.png"/><Relationship Id="rId7" Type="http://schemas.openxmlformats.org/officeDocument/2006/relationships/image" Target="../media/image52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10" Type="http://schemas.openxmlformats.org/officeDocument/2006/relationships/image" Target="../media/image54.gif"/><Relationship Id="rId4" Type="http://schemas.openxmlformats.org/officeDocument/2006/relationships/image" Target="../media/image49.gif"/><Relationship Id="rId9" Type="http://schemas.openxmlformats.org/officeDocument/2006/relationships/image" Target="../media/image5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6.jpeg"/><Relationship Id="rId7" Type="http://schemas.openxmlformats.org/officeDocument/2006/relationships/hyperlink" Target="http://www.bokt.nl/wiki/Bestand:Bodyprotector.jpg" TargetMode="External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10" Type="http://schemas.openxmlformats.org/officeDocument/2006/relationships/image" Target="../media/image60.jpeg"/><Relationship Id="rId4" Type="http://schemas.openxmlformats.org/officeDocument/2006/relationships/hyperlink" Target="http://en.wikipedia.org/wiki/File:Endurance_riding_Uzes_2005_front.jpg" TargetMode="External"/><Relationship Id="rId9" Type="http://schemas.openxmlformats.org/officeDocument/2006/relationships/hyperlink" Target="http://www.bokt.nl/wiki/Bestand:Beenbescherming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bridlemakers.com/elements.htm" TargetMode="External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bokt.nl/wiki/Bestand:Hoofdstel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6/63/EnduranceSaddle.jpg" TargetMode="External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hyperlink" Target="http://en.wikipedia.org/wiki/File:National_Show_Horse.jpg" TargetMode="External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1</a:t>
            </a:fld>
            <a:endParaRPr lang="nl-NL"/>
          </a:p>
        </p:txBody>
      </p:sp>
      <p:pic>
        <p:nvPicPr>
          <p:cNvPr id="79874" name="Picture 2" descr="http://www.groenewelle.nl/2947_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975652"/>
          </a:xfrm>
          <a:prstGeom prst="rect">
            <a:avLst/>
          </a:prstGeom>
          <a:noFill/>
        </p:spPr>
      </p:pic>
      <p:pic>
        <p:nvPicPr>
          <p:cNvPr id="79876" name="Picture 4" descr="http://kiesdetoekomst.nl/media/AOCgroenewell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33057"/>
            <a:ext cx="3021636" cy="2924944"/>
          </a:xfrm>
          <a:prstGeom prst="rect">
            <a:avLst/>
          </a:prstGeom>
          <a:noFill/>
        </p:spPr>
      </p:pic>
      <p:sp>
        <p:nvSpPr>
          <p:cNvPr id="7" name="Rechthoek 6"/>
          <p:cNvSpPr/>
          <p:nvPr/>
        </p:nvSpPr>
        <p:spPr>
          <a:xfrm>
            <a:off x="3041453" y="4365104"/>
            <a:ext cx="6102547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nl-NL" sz="6000" b="1" dirty="0" smtClean="0">
                <a:ln/>
                <a:solidFill>
                  <a:srgbClr val="00B050"/>
                </a:solidFill>
              </a:rPr>
              <a:t>PAARDEN-</a:t>
            </a:r>
          </a:p>
          <a:p>
            <a:pPr algn="ctr"/>
            <a:r>
              <a:rPr lang="nl-NL" sz="6000" b="1" cap="none" spc="0" dirty="0" smtClean="0">
                <a:ln/>
                <a:solidFill>
                  <a:srgbClr val="00B050"/>
                </a:solidFill>
                <a:effectLst/>
              </a:rPr>
              <a:t>SPORT</a:t>
            </a:r>
            <a:endParaRPr lang="nl-NL" sz="6000" b="1" cap="none" spc="0" dirty="0">
              <a:ln/>
              <a:solidFill>
                <a:srgbClr val="00B050"/>
              </a:solidFill>
              <a:effectLst/>
            </a:endParaRPr>
          </a:p>
        </p:txBody>
      </p:sp>
      <p:pic>
        <p:nvPicPr>
          <p:cNvPr id="6" name="Picture 4" descr="http://t0.gstatic.com/images?q=tbn:ANd9GcQhX88f5r8M54Kbj0RRAxW70IuDMH7pB1KAbAa9zVnYAriSd18VCwmMD8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2901" y="908721"/>
            <a:ext cx="929580" cy="667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0"/>
            <a:ext cx="2771801" cy="350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10</a:t>
            </a:fld>
            <a:endParaRPr lang="nl-NL" sz="2800" dirty="0">
              <a:solidFill>
                <a:schemeClr val="bg1"/>
              </a:solidFill>
            </a:endParaRPr>
          </a:p>
        </p:txBody>
      </p:sp>
      <p:pic>
        <p:nvPicPr>
          <p:cNvPr id="44036" name="Picture 4" descr="mr ed, mr. ed, paarden, hinnikend paar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609975" cy="4762500"/>
          </a:xfrm>
          <a:prstGeom prst="rect">
            <a:avLst/>
          </a:prstGeom>
          <a:noFill/>
        </p:spPr>
      </p:pic>
      <p:sp>
        <p:nvSpPr>
          <p:cNvPr id="8" name="Afgeronde rechthoek 7"/>
          <p:cNvSpPr/>
          <p:nvPr/>
        </p:nvSpPr>
        <p:spPr>
          <a:xfrm>
            <a:off x="0" y="0"/>
            <a:ext cx="3635896" cy="648072"/>
          </a:xfrm>
          <a:prstGeom prst="roundRect">
            <a:avLst/>
          </a:prstGeom>
          <a:solidFill>
            <a:srgbClr val="002060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whinny</a:t>
            </a:r>
            <a:r>
              <a:rPr lang="nl-NL" sz="4000" dirty="0" smtClean="0"/>
              <a:t>, </a:t>
            </a:r>
            <a:r>
              <a:rPr lang="nl-NL" sz="4000" dirty="0" err="1" smtClean="0"/>
              <a:t>neigh</a:t>
            </a:r>
            <a:endParaRPr lang="nl-NL" sz="6000" dirty="0"/>
          </a:p>
        </p:txBody>
      </p:sp>
      <p:sp>
        <p:nvSpPr>
          <p:cNvPr id="9" name="Afgeronde rechthoek 8"/>
          <p:cNvSpPr/>
          <p:nvPr/>
        </p:nvSpPr>
        <p:spPr>
          <a:xfrm>
            <a:off x="179512" y="4077072"/>
            <a:ext cx="3240360" cy="648072"/>
          </a:xfrm>
          <a:prstGeom prst="roundRect">
            <a:avLst/>
          </a:prstGeom>
          <a:solidFill>
            <a:srgbClr val="00206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hinniken</a:t>
            </a:r>
            <a:endParaRPr lang="nl-NL" sz="6000" dirty="0"/>
          </a:p>
        </p:txBody>
      </p:sp>
      <p:pic>
        <p:nvPicPr>
          <p:cNvPr id="44038" name="Picture 6" descr="http://2.bp.blogspot.com/_H7oVZ6BJxgQ/SWt3DZKn84I/AAAAAAAABCI/O2NL8_e266I/s320/Paard_zebra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3175" y="3501008"/>
            <a:ext cx="2790825" cy="2590800"/>
          </a:xfrm>
          <a:prstGeom prst="rect">
            <a:avLst/>
          </a:prstGeom>
          <a:noFill/>
        </p:spPr>
      </p:pic>
      <p:sp>
        <p:nvSpPr>
          <p:cNvPr id="11" name="Afgeronde rechthoek 10"/>
          <p:cNvSpPr/>
          <p:nvPr/>
        </p:nvSpPr>
        <p:spPr>
          <a:xfrm>
            <a:off x="4932040" y="5445224"/>
            <a:ext cx="2771800" cy="648072"/>
          </a:xfrm>
          <a:prstGeom prst="roundRect">
            <a:avLst/>
          </a:prstGeom>
          <a:solidFill>
            <a:srgbClr val="002060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zorse</a:t>
            </a:r>
            <a:endParaRPr lang="nl-NL" sz="6000" dirty="0"/>
          </a:p>
        </p:txBody>
      </p:sp>
      <p:sp>
        <p:nvSpPr>
          <p:cNvPr id="12" name="Afgeronde rechthoek 11"/>
          <p:cNvSpPr/>
          <p:nvPr/>
        </p:nvSpPr>
        <p:spPr>
          <a:xfrm>
            <a:off x="5903640" y="6021288"/>
            <a:ext cx="3240360" cy="648072"/>
          </a:xfrm>
          <a:prstGeom prst="roundRect">
            <a:avLst/>
          </a:prstGeom>
          <a:solidFill>
            <a:srgbClr val="00206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zebrapaard</a:t>
            </a:r>
            <a:endParaRPr lang="nl-NL" sz="6000" dirty="0"/>
          </a:p>
        </p:txBody>
      </p:sp>
      <p:sp>
        <p:nvSpPr>
          <p:cNvPr id="15" name="Afgeronde rechthoek 14"/>
          <p:cNvSpPr/>
          <p:nvPr/>
        </p:nvSpPr>
        <p:spPr>
          <a:xfrm>
            <a:off x="3707904" y="0"/>
            <a:ext cx="2880320" cy="1412776"/>
          </a:xfrm>
          <a:prstGeom prst="roundRect">
            <a:avLst/>
          </a:prstGeom>
          <a:solidFill>
            <a:srgbClr val="002060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rampant</a:t>
            </a:r>
            <a:endParaRPr lang="nl-NL" sz="4000" dirty="0" smtClean="0"/>
          </a:p>
          <a:p>
            <a:pPr algn="ctr"/>
            <a:r>
              <a:rPr lang="nl-NL" sz="4000" dirty="0" err="1" smtClean="0"/>
              <a:t>rearing</a:t>
            </a:r>
            <a:endParaRPr lang="nl-NL" sz="6000" dirty="0"/>
          </a:p>
        </p:txBody>
      </p:sp>
      <p:sp>
        <p:nvSpPr>
          <p:cNvPr id="16" name="Afgeronde rechthoek 15"/>
          <p:cNvSpPr/>
          <p:nvPr/>
        </p:nvSpPr>
        <p:spPr>
          <a:xfrm>
            <a:off x="3347864" y="1484784"/>
            <a:ext cx="3168352" cy="1728192"/>
          </a:xfrm>
          <a:prstGeom prst="roundRect">
            <a:avLst/>
          </a:prstGeom>
          <a:solidFill>
            <a:srgbClr val="002060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op de achterste benen staan</a:t>
            </a:r>
            <a:endParaRPr lang="nl-NL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horse equipment and cloth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57213"/>
            <a:ext cx="9144000" cy="7215214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6012160" y="6353944"/>
            <a:ext cx="3131840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verzorging</a:t>
            </a:r>
            <a:endParaRPr lang="nl-NL" sz="4000" dirty="0"/>
          </a:p>
        </p:txBody>
      </p:sp>
      <p:sp>
        <p:nvSpPr>
          <p:cNvPr id="6" name="Afgeronde rechthoek 5"/>
          <p:cNvSpPr/>
          <p:nvPr/>
        </p:nvSpPr>
        <p:spPr>
          <a:xfrm>
            <a:off x="6012160" y="5877272"/>
            <a:ext cx="3131840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grooming</a:t>
            </a:r>
            <a:endParaRPr lang="nl-NL" sz="4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11</a:t>
            </a:fld>
            <a:endParaRPr lang="nl-NL" sz="2800" dirty="0">
              <a:solidFill>
                <a:schemeClr val="bg1"/>
              </a:solidFill>
            </a:endParaRPr>
          </a:p>
        </p:txBody>
      </p:sp>
      <p:pic>
        <p:nvPicPr>
          <p:cNvPr id="43010" name="Picture 2" descr="http://www.wholesalehorsewearhouse.com.au/images/finishing%20brush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0"/>
            <a:ext cx="3030659" cy="2060848"/>
          </a:xfrm>
          <a:prstGeom prst="rect">
            <a:avLst/>
          </a:prstGeom>
          <a:noFill/>
        </p:spPr>
      </p:pic>
      <p:sp>
        <p:nvSpPr>
          <p:cNvPr id="8" name="Afgeronde rechthoek 7"/>
          <p:cNvSpPr/>
          <p:nvPr/>
        </p:nvSpPr>
        <p:spPr>
          <a:xfrm>
            <a:off x="251520" y="5589240"/>
            <a:ext cx="2753404" cy="126876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zachte borstel</a:t>
            </a:r>
            <a:endParaRPr lang="nl-NL" sz="4000" dirty="0"/>
          </a:p>
        </p:txBody>
      </p:sp>
      <p:sp>
        <p:nvSpPr>
          <p:cNvPr id="9" name="Afgeronde rechthoek 8"/>
          <p:cNvSpPr/>
          <p:nvPr/>
        </p:nvSpPr>
        <p:spPr>
          <a:xfrm>
            <a:off x="251520" y="2204864"/>
            <a:ext cx="2753404" cy="129614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brush</a:t>
            </a:r>
            <a:r>
              <a:rPr lang="nl-NL" sz="4000" dirty="0" smtClean="0"/>
              <a:t> </a:t>
            </a:r>
            <a:r>
              <a:rPr lang="nl-NL" sz="4000" dirty="0" err="1" smtClean="0"/>
              <a:t>for</a:t>
            </a:r>
            <a:r>
              <a:rPr lang="nl-NL" sz="4000" dirty="0" smtClean="0"/>
              <a:t> </a:t>
            </a:r>
            <a:r>
              <a:rPr lang="nl-NL" sz="4000" dirty="0" err="1" smtClean="0"/>
              <a:t>polishing</a:t>
            </a:r>
            <a:endParaRPr lang="nl-NL" sz="6000" dirty="0"/>
          </a:p>
        </p:txBody>
      </p:sp>
      <p:sp>
        <p:nvSpPr>
          <p:cNvPr id="10" name="Afgeronde rechthoek 9"/>
          <p:cNvSpPr/>
          <p:nvPr/>
        </p:nvSpPr>
        <p:spPr>
          <a:xfrm>
            <a:off x="251520" y="3573016"/>
            <a:ext cx="2753404" cy="129614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finishing </a:t>
            </a:r>
            <a:r>
              <a:rPr lang="nl-NL" sz="4000" dirty="0" err="1" smtClean="0"/>
              <a:t>brush</a:t>
            </a:r>
            <a:endParaRPr lang="nl-NL" sz="6000" dirty="0"/>
          </a:p>
        </p:txBody>
      </p:sp>
      <p:sp>
        <p:nvSpPr>
          <p:cNvPr id="11" name="Afgeronde rechthoek 10"/>
          <p:cNvSpPr/>
          <p:nvPr/>
        </p:nvSpPr>
        <p:spPr>
          <a:xfrm>
            <a:off x="4932040" y="0"/>
            <a:ext cx="1440160" cy="6480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mane</a:t>
            </a:r>
            <a:endParaRPr lang="nl-NL" sz="6000" dirty="0"/>
          </a:p>
        </p:txBody>
      </p:sp>
      <p:sp>
        <p:nvSpPr>
          <p:cNvPr id="12" name="Afgeronde rechthoek 11"/>
          <p:cNvSpPr/>
          <p:nvPr/>
        </p:nvSpPr>
        <p:spPr>
          <a:xfrm>
            <a:off x="6516216" y="0"/>
            <a:ext cx="1728192" cy="6480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manen</a:t>
            </a:r>
            <a:endParaRPr lang="nl-NL" sz="6000" dirty="0"/>
          </a:p>
        </p:txBody>
      </p:sp>
      <p:sp>
        <p:nvSpPr>
          <p:cNvPr id="13" name="Afgeronde rechthoek 12"/>
          <p:cNvSpPr/>
          <p:nvPr/>
        </p:nvSpPr>
        <p:spPr>
          <a:xfrm>
            <a:off x="5652120" y="2708920"/>
            <a:ext cx="1440160" cy="6480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coat</a:t>
            </a:r>
            <a:endParaRPr lang="nl-NL" sz="6000" dirty="0"/>
          </a:p>
        </p:txBody>
      </p:sp>
      <p:sp>
        <p:nvSpPr>
          <p:cNvPr id="14" name="Afgeronde rechthoek 13"/>
          <p:cNvSpPr/>
          <p:nvPr/>
        </p:nvSpPr>
        <p:spPr>
          <a:xfrm>
            <a:off x="7236296" y="2708920"/>
            <a:ext cx="1728192" cy="6480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vacht</a:t>
            </a:r>
            <a:endParaRPr lang="nl-NL" sz="6000" dirty="0"/>
          </a:p>
        </p:txBody>
      </p:sp>
      <p:pic>
        <p:nvPicPr>
          <p:cNvPr id="43012" name="Picture 4" descr="http://ox.equinenow.com/tacksupplies/data/photos/4961s_1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3573015"/>
            <a:ext cx="2699792" cy="2014771"/>
          </a:xfrm>
          <a:prstGeom prst="rect">
            <a:avLst/>
          </a:prstGeom>
          <a:noFill/>
        </p:spPr>
      </p:pic>
      <p:sp>
        <p:nvSpPr>
          <p:cNvPr id="15" name="Afgeronde rechthoek 14"/>
          <p:cNvSpPr/>
          <p:nvPr/>
        </p:nvSpPr>
        <p:spPr>
          <a:xfrm>
            <a:off x="5940152" y="3429000"/>
            <a:ext cx="3203848" cy="6480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sweatscraper</a:t>
            </a:r>
            <a:endParaRPr lang="nl-NL" sz="6000" dirty="0"/>
          </a:p>
        </p:txBody>
      </p:sp>
      <p:sp>
        <p:nvSpPr>
          <p:cNvPr id="16" name="Afgeronde rechthoek 15"/>
          <p:cNvSpPr/>
          <p:nvPr/>
        </p:nvSpPr>
        <p:spPr>
          <a:xfrm>
            <a:off x="6300192" y="5157192"/>
            <a:ext cx="2843808" cy="6480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zweetmes</a:t>
            </a:r>
            <a:endParaRPr lang="nl-NL" sz="6000" dirty="0"/>
          </a:p>
        </p:txBody>
      </p:sp>
      <p:sp>
        <p:nvSpPr>
          <p:cNvPr id="17" name="Actieknop: Introductiepagina 16">
            <a:hlinkClick r:id="rId7" action="ppaction://hlinksldjump" highlightClick="1"/>
          </p:cNvPr>
          <p:cNvSpPr/>
          <p:nvPr/>
        </p:nvSpPr>
        <p:spPr>
          <a:xfrm>
            <a:off x="4932040" y="581558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http://0.tqn.com/d/horses/1/0/a/cu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3722"/>
          </a:xfrm>
          <a:prstGeom prst="rect">
            <a:avLst/>
          </a:prstGeom>
          <a:noFill/>
        </p:spPr>
      </p:pic>
      <p:pic>
        <p:nvPicPr>
          <p:cNvPr id="41990" name="Picture 6" descr="http://ox.equinenow.com/tacksupplies/data/photos/7095s_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472064" cy="1844824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3500430" y="5715016"/>
            <a:ext cx="5383500" cy="8640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6000" dirty="0" smtClean="0"/>
              <a:t>roskammen</a:t>
            </a:r>
            <a:endParaRPr lang="nl-NL" sz="6000" dirty="0"/>
          </a:p>
        </p:txBody>
      </p:sp>
      <p:sp>
        <p:nvSpPr>
          <p:cNvPr id="6" name="Afgeronde rechthoek 5"/>
          <p:cNvSpPr/>
          <p:nvPr/>
        </p:nvSpPr>
        <p:spPr>
          <a:xfrm>
            <a:off x="3500430" y="4778912"/>
            <a:ext cx="5383500" cy="8640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6000" dirty="0" smtClean="0"/>
              <a:t>to curry (-</a:t>
            </a:r>
            <a:r>
              <a:rPr lang="nl-NL" sz="6000" dirty="0" err="1" smtClean="0"/>
              <a:t>comb</a:t>
            </a:r>
            <a:r>
              <a:rPr lang="nl-NL" sz="6000" dirty="0" smtClean="0"/>
              <a:t>)</a:t>
            </a:r>
            <a:endParaRPr lang="nl-NL" sz="6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12</a:t>
            </a:fld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1763688" y="980728"/>
            <a:ext cx="2753404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roskam</a:t>
            </a:r>
            <a:endParaRPr lang="nl-NL" sz="4000" dirty="0"/>
          </a:p>
        </p:txBody>
      </p:sp>
      <p:sp>
        <p:nvSpPr>
          <p:cNvPr id="9" name="Afgeronde rechthoek 8"/>
          <p:cNvSpPr/>
          <p:nvPr/>
        </p:nvSpPr>
        <p:spPr>
          <a:xfrm>
            <a:off x="1746588" y="332656"/>
            <a:ext cx="2753404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curry-comb</a:t>
            </a:r>
            <a:endParaRPr lang="nl-NL" sz="6000" dirty="0"/>
          </a:p>
        </p:txBody>
      </p:sp>
      <p:pic>
        <p:nvPicPr>
          <p:cNvPr id="41986" name="Picture 2" descr="http://t3.gstatic.com/images?q=tbn:ANd9GcT-R3jQFChwhgWaHTDpeVtBpvGiiVlqRHLw3gRAfEJErk1zaGqch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060848"/>
            <a:ext cx="2428875" cy="1885950"/>
          </a:xfrm>
          <a:prstGeom prst="rect">
            <a:avLst/>
          </a:prstGeom>
          <a:noFill/>
        </p:spPr>
      </p:pic>
      <p:sp>
        <p:nvSpPr>
          <p:cNvPr id="10" name="Afgeronde rechthoek 9"/>
          <p:cNvSpPr/>
          <p:nvPr/>
        </p:nvSpPr>
        <p:spPr>
          <a:xfrm>
            <a:off x="17100" y="4653136"/>
            <a:ext cx="2753404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rosborstel</a:t>
            </a:r>
            <a:endParaRPr lang="nl-NL" sz="4000" dirty="0"/>
          </a:p>
        </p:txBody>
      </p:sp>
      <p:sp>
        <p:nvSpPr>
          <p:cNvPr id="11" name="Afgeronde rechthoek 10"/>
          <p:cNvSpPr/>
          <p:nvPr/>
        </p:nvSpPr>
        <p:spPr>
          <a:xfrm>
            <a:off x="0" y="4005064"/>
            <a:ext cx="2753404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body-brush</a:t>
            </a:r>
            <a:endParaRPr lang="nl-NL" sz="6000" dirty="0"/>
          </a:p>
        </p:txBody>
      </p:sp>
      <p:pic>
        <p:nvPicPr>
          <p:cNvPr id="41988" name="Picture 4" descr="http://ox.equinenow.com/tacksupplies/data/photos/5956s_1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2708920"/>
            <a:ext cx="1872208" cy="1397170"/>
          </a:xfrm>
          <a:prstGeom prst="rect">
            <a:avLst/>
          </a:prstGeom>
          <a:noFill/>
        </p:spPr>
      </p:pic>
      <p:sp>
        <p:nvSpPr>
          <p:cNvPr id="12" name="Afgeronde rechthoek 11"/>
          <p:cNvSpPr/>
          <p:nvPr/>
        </p:nvSpPr>
        <p:spPr>
          <a:xfrm>
            <a:off x="6156176" y="2132856"/>
            <a:ext cx="2987824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water-brush</a:t>
            </a:r>
            <a:endParaRPr lang="nl-NL" sz="6000" dirty="0"/>
          </a:p>
        </p:txBody>
      </p:sp>
      <p:sp>
        <p:nvSpPr>
          <p:cNvPr id="13" name="Afgeronde rechthoek 12"/>
          <p:cNvSpPr/>
          <p:nvPr/>
        </p:nvSpPr>
        <p:spPr>
          <a:xfrm>
            <a:off x="5508104" y="3861048"/>
            <a:ext cx="3473484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harde borstel</a:t>
            </a:r>
            <a:endParaRPr lang="nl-NL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13</a:t>
            </a:fld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6948264" y="3185592"/>
            <a:ext cx="2195736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 smtClean="0"/>
              <a:t>hindquarters</a:t>
            </a:r>
            <a:endParaRPr lang="nl-NL" sz="2800" dirty="0"/>
          </a:p>
        </p:txBody>
      </p:sp>
      <p:sp>
        <p:nvSpPr>
          <p:cNvPr id="9" name="Afgeronde rechthoek 8"/>
          <p:cNvSpPr/>
          <p:nvPr/>
        </p:nvSpPr>
        <p:spPr>
          <a:xfrm>
            <a:off x="5292080" y="3185592"/>
            <a:ext cx="1656184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forehand</a:t>
            </a:r>
            <a:endParaRPr lang="nl-NL" sz="2800" dirty="0"/>
          </a:p>
        </p:txBody>
      </p:sp>
      <p:pic>
        <p:nvPicPr>
          <p:cNvPr id="4096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717032"/>
            <a:ext cx="29337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Afgeronde rechthoek 9"/>
          <p:cNvSpPr/>
          <p:nvPr/>
        </p:nvSpPr>
        <p:spPr>
          <a:xfrm>
            <a:off x="5508104" y="6353944"/>
            <a:ext cx="1656184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voorhand</a:t>
            </a:r>
            <a:endParaRPr lang="nl-NL" sz="2800" dirty="0"/>
          </a:p>
        </p:txBody>
      </p:sp>
      <p:sp>
        <p:nvSpPr>
          <p:cNvPr id="11" name="Afgeronde rechthoek 10"/>
          <p:cNvSpPr/>
          <p:nvPr/>
        </p:nvSpPr>
        <p:spPr>
          <a:xfrm>
            <a:off x="7199784" y="6353944"/>
            <a:ext cx="1944216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achterhand</a:t>
            </a:r>
            <a:endParaRPr lang="nl-NL" sz="2800" dirty="0"/>
          </a:p>
        </p:txBody>
      </p:sp>
      <p:sp>
        <p:nvSpPr>
          <p:cNvPr id="12" name="Afgeronde rechthoek 11"/>
          <p:cNvSpPr/>
          <p:nvPr/>
        </p:nvSpPr>
        <p:spPr>
          <a:xfrm>
            <a:off x="6948264" y="2681536"/>
            <a:ext cx="2195736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 smtClean="0"/>
              <a:t>haunches</a:t>
            </a:r>
            <a:endParaRPr lang="nl-NL" sz="2800" dirty="0"/>
          </a:p>
        </p:txBody>
      </p:sp>
      <p:sp>
        <p:nvSpPr>
          <p:cNvPr id="13" name="Afgeronde rechthoek 12"/>
          <p:cNvSpPr/>
          <p:nvPr/>
        </p:nvSpPr>
        <p:spPr>
          <a:xfrm>
            <a:off x="6948264" y="2177480"/>
            <a:ext cx="2195736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 smtClean="0"/>
              <a:t>crupper</a:t>
            </a:r>
            <a:endParaRPr lang="nl-NL" sz="2800" dirty="0"/>
          </a:p>
        </p:txBody>
      </p:sp>
      <p:pic>
        <p:nvPicPr>
          <p:cNvPr id="40963" name="Picture 3" descr="http://t0.gstatic.com/images?q=tbn:ANd9GcR_GVD2rIldgfWLMEClQg8TgtmJD_SB9EevqPAg8p-cZmgKOwm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033728" cy="2736304"/>
          </a:xfrm>
          <a:prstGeom prst="rect">
            <a:avLst/>
          </a:prstGeom>
          <a:noFill/>
        </p:spPr>
      </p:pic>
      <p:sp>
        <p:nvSpPr>
          <p:cNvPr id="14" name="Afgeronde rechthoek 13"/>
          <p:cNvSpPr/>
          <p:nvPr/>
        </p:nvSpPr>
        <p:spPr>
          <a:xfrm>
            <a:off x="1835696" y="0"/>
            <a:ext cx="1656184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half halt</a:t>
            </a:r>
            <a:endParaRPr lang="nl-NL" sz="2800" dirty="0"/>
          </a:p>
        </p:txBody>
      </p:sp>
      <p:sp>
        <p:nvSpPr>
          <p:cNvPr id="15" name="Afgeronde rechthoek 14"/>
          <p:cNvSpPr/>
          <p:nvPr/>
        </p:nvSpPr>
        <p:spPr>
          <a:xfrm>
            <a:off x="0" y="2564904"/>
            <a:ext cx="3240360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halve </a:t>
            </a:r>
            <a:r>
              <a:rPr lang="nl-NL" sz="2800" dirty="0" err="1" smtClean="0"/>
              <a:t>ophouding</a:t>
            </a:r>
            <a:endParaRPr lang="nl-NL" sz="2800" dirty="0"/>
          </a:p>
        </p:txBody>
      </p:sp>
      <p:pic>
        <p:nvPicPr>
          <p:cNvPr id="40965" name="Picture 5" descr="http://t1.gstatic.com/images?q=tbn:ANd9GcStPqIVXZljHNq9OUiWZAfoR2epe-0x9yYK3FFmNIPMEhKwapT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068174"/>
            <a:ext cx="2483768" cy="3732438"/>
          </a:xfrm>
          <a:prstGeom prst="rect">
            <a:avLst/>
          </a:prstGeom>
          <a:noFill/>
        </p:spPr>
      </p:pic>
      <p:sp>
        <p:nvSpPr>
          <p:cNvPr id="17" name="Afgeronde rechthoek 16"/>
          <p:cNvSpPr/>
          <p:nvPr/>
        </p:nvSpPr>
        <p:spPr>
          <a:xfrm>
            <a:off x="1763688" y="3068960"/>
            <a:ext cx="1656184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half pass</a:t>
            </a:r>
            <a:endParaRPr lang="nl-NL" sz="2800" dirty="0"/>
          </a:p>
        </p:txBody>
      </p:sp>
      <p:sp>
        <p:nvSpPr>
          <p:cNvPr id="18" name="Afgeronde rechthoek 17"/>
          <p:cNvSpPr/>
          <p:nvPr/>
        </p:nvSpPr>
        <p:spPr>
          <a:xfrm>
            <a:off x="2051720" y="6353944"/>
            <a:ext cx="1224136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zijgang</a:t>
            </a:r>
            <a:endParaRPr lang="nl-NL" sz="2800" dirty="0"/>
          </a:p>
        </p:txBody>
      </p:sp>
      <p:pic>
        <p:nvPicPr>
          <p:cNvPr id="40967" name="Picture 7" descr="http://www.flyingchangefarm.com/Photos/dressa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944" y="476672"/>
            <a:ext cx="2857500" cy="2143125"/>
          </a:xfrm>
          <a:prstGeom prst="rect">
            <a:avLst/>
          </a:prstGeom>
          <a:noFill/>
        </p:spPr>
      </p:pic>
      <p:sp>
        <p:nvSpPr>
          <p:cNvPr id="20" name="Afgeronde rechthoek 19"/>
          <p:cNvSpPr/>
          <p:nvPr/>
        </p:nvSpPr>
        <p:spPr>
          <a:xfrm>
            <a:off x="5796136" y="0"/>
            <a:ext cx="1656184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half turn</a:t>
            </a:r>
            <a:endParaRPr lang="nl-NL" sz="2800" dirty="0"/>
          </a:p>
        </p:txBody>
      </p:sp>
      <p:sp>
        <p:nvSpPr>
          <p:cNvPr id="21" name="Afgeronde rechthoek 20"/>
          <p:cNvSpPr/>
          <p:nvPr/>
        </p:nvSpPr>
        <p:spPr>
          <a:xfrm>
            <a:off x="4211960" y="2636912"/>
            <a:ext cx="2376264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 smtClean="0"/>
              <a:t>keertwending</a:t>
            </a:r>
            <a:endParaRPr lang="nl-NL" sz="2800" dirty="0"/>
          </a:p>
        </p:txBody>
      </p:sp>
      <p:pic>
        <p:nvPicPr>
          <p:cNvPr id="40969" name="Picture 9" descr="http://www.flyingchangefarm.com/Photos/PolitiekWeb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83768" y="3861048"/>
            <a:ext cx="2857500" cy="2171701"/>
          </a:xfrm>
          <a:prstGeom prst="rect">
            <a:avLst/>
          </a:prstGeom>
          <a:noFill/>
        </p:spPr>
      </p:pic>
      <p:sp>
        <p:nvSpPr>
          <p:cNvPr id="23" name="Afgeronde rechthoek 22"/>
          <p:cNvSpPr/>
          <p:nvPr/>
        </p:nvSpPr>
        <p:spPr>
          <a:xfrm>
            <a:off x="3203848" y="6021288"/>
            <a:ext cx="1944216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uitstappen</a:t>
            </a:r>
            <a:endParaRPr lang="nl-NL" sz="2800" dirty="0"/>
          </a:p>
        </p:txBody>
      </p:sp>
      <p:sp>
        <p:nvSpPr>
          <p:cNvPr id="24" name="Afgeronde rechthoek 23"/>
          <p:cNvSpPr/>
          <p:nvPr/>
        </p:nvSpPr>
        <p:spPr>
          <a:xfrm>
            <a:off x="3419872" y="3356992"/>
            <a:ext cx="1656184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free walk</a:t>
            </a:r>
            <a:endParaRPr lang="nl-NL" sz="2800" dirty="0"/>
          </a:p>
        </p:txBody>
      </p:sp>
      <p:sp>
        <p:nvSpPr>
          <p:cNvPr id="25" name="Afgeronde rechthoek 24"/>
          <p:cNvSpPr/>
          <p:nvPr/>
        </p:nvSpPr>
        <p:spPr>
          <a:xfrm>
            <a:off x="6444208" y="3717032"/>
            <a:ext cx="2088232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 smtClean="0"/>
              <a:t>middle</a:t>
            </a:r>
            <a:r>
              <a:rPr lang="nl-NL" sz="2800" dirty="0" smtClean="0"/>
              <a:t> </a:t>
            </a:r>
            <a:r>
              <a:rPr lang="nl-NL" sz="2800" dirty="0" err="1" smtClean="0"/>
              <a:t>piece</a:t>
            </a:r>
            <a:endParaRPr lang="nl-NL" sz="2800" dirty="0"/>
          </a:p>
        </p:txBody>
      </p:sp>
      <p:sp>
        <p:nvSpPr>
          <p:cNvPr id="26" name="Afgeronde rechthoek 25"/>
          <p:cNvSpPr/>
          <p:nvPr/>
        </p:nvSpPr>
        <p:spPr>
          <a:xfrm>
            <a:off x="6228184" y="5805264"/>
            <a:ext cx="223224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middenhand</a:t>
            </a:r>
            <a:endParaRPr lang="nl-NL" sz="2800" dirty="0"/>
          </a:p>
        </p:txBody>
      </p:sp>
      <p:cxnSp>
        <p:nvCxnSpPr>
          <p:cNvPr id="28" name="Rechte verbindingslijn 27"/>
          <p:cNvCxnSpPr/>
          <p:nvPr/>
        </p:nvCxnSpPr>
        <p:spPr>
          <a:xfrm rot="5400000">
            <a:off x="6408204" y="4833156"/>
            <a:ext cx="122413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/>
          <p:cNvCxnSpPr/>
          <p:nvPr/>
        </p:nvCxnSpPr>
        <p:spPr>
          <a:xfrm rot="5400000">
            <a:off x="7344308" y="4833156"/>
            <a:ext cx="122413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000"/>
                            </p:stCondLst>
                            <p:childTnLst>
                              <p:par>
                                <p:cTn id="1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60848"/>
            <a:ext cx="5687616" cy="426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608999"/>
            <a:ext cx="1728192" cy="324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6" name="Picture 10" descr="http://www.willowbrookorganic.co.uk/silage-bale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38850" y="0"/>
            <a:ext cx="3105150" cy="2333626"/>
          </a:xfrm>
          <a:prstGeom prst="rect">
            <a:avLst/>
          </a:prstGeom>
          <a:noFill/>
        </p:spPr>
      </p:pic>
      <p:pic>
        <p:nvPicPr>
          <p:cNvPr id="39938" name="Picture 2" descr="http://t0.gstatic.com/images?q=tbn:ANd9GcRSWvTrrHHhXn8wd44ox7nTDhgwxVAuM-9P4E4_ojUU2gFpNBz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287196" cy="2852936"/>
          </a:xfrm>
          <a:prstGeom prst="rect">
            <a:avLst/>
          </a:prstGeom>
          <a:noFill/>
        </p:spPr>
      </p:pic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14</a:t>
            </a:fld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2123728" y="2276872"/>
            <a:ext cx="2160240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zemelen</a:t>
            </a:r>
            <a:endParaRPr lang="nl-NL" sz="4000" dirty="0"/>
          </a:p>
        </p:txBody>
      </p:sp>
      <p:sp>
        <p:nvSpPr>
          <p:cNvPr id="9" name="Afgeronde rechthoek 8"/>
          <p:cNvSpPr/>
          <p:nvPr/>
        </p:nvSpPr>
        <p:spPr>
          <a:xfrm>
            <a:off x="0" y="0"/>
            <a:ext cx="1440160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bran</a:t>
            </a:r>
            <a:endParaRPr lang="nl-NL" sz="4000" dirty="0"/>
          </a:p>
        </p:txBody>
      </p:sp>
      <p:pic>
        <p:nvPicPr>
          <p:cNvPr id="39940" name="Picture 4" descr="http://t1.gstatic.com/images?q=tbn:ANd9GcTfvGiyX5H-0Uy2Up9BPE1xwnvUNNAH_w2fy1roLUNFdgtZfNpp&amp;t=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0"/>
            <a:ext cx="1817351" cy="2852936"/>
          </a:xfrm>
          <a:prstGeom prst="rect">
            <a:avLst/>
          </a:prstGeom>
          <a:noFill/>
        </p:spPr>
      </p:pic>
      <p:pic>
        <p:nvPicPr>
          <p:cNvPr id="39942" name="Picture 6" descr="http://www.freefoto.com/images/09/11/09_11_4---Carrots_web.jpg?&amp;k=Carrot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365104"/>
            <a:ext cx="3748715" cy="2492896"/>
          </a:xfrm>
          <a:prstGeom prst="rect">
            <a:avLst/>
          </a:prstGeom>
          <a:noFill/>
        </p:spPr>
      </p:pic>
      <p:sp>
        <p:nvSpPr>
          <p:cNvPr id="11" name="Afgeronde rechthoek 10"/>
          <p:cNvSpPr/>
          <p:nvPr/>
        </p:nvSpPr>
        <p:spPr>
          <a:xfrm>
            <a:off x="1547664" y="6281936"/>
            <a:ext cx="2160240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wortels</a:t>
            </a:r>
            <a:endParaRPr lang="nl-NL" sz="4000" dirty="0"/>
          </a:p>
        </p:txBody>
      </p:sp>
      <p:sp>
        <p:nvSpPr>
          <p:cNvPr id="12" name="Afgeronde rechthoek 11"/>
          <p:cNvSpPr/>
          <p:nvPr/>
        </p:nvSpPr>
        <p:spPr>
          <a:xfrm>
            <a:off x="0" y="4365104"/>
            <a:ext cx="1835696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carrots</a:t>
            </a:r>
            <a:endParaRPr lang="nl-NL" sz="4000" dirty="0"/>
          </a:p>
        </p:txBody>
      </p:sp>
      <p:pic>
        <p:nvPicPr>
          <p:cNvPr id="39944" name="Picture 8" descr="http://www.robix.hu/common/tn_horse.jpg">
            <a:hlinkClick r:id="rId8" tooltip="Roppi fodder snapping machines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80112" y="2853035"/>
            <a:ext cx="3563888" cy="4004965"/>
          </a:xfrm>
          <a:prstGeom prst="rect">
            <a:avLst/>
          </a:prstGeom>
          <a:noFill/>
        </p:spPr>
      </p:pic>
      <p:sp>
        <p:nvSpPr>
          <p:cNvPr id="14" name="Afgeronde rechthoek 13"/>
          <p:cNvSpPr/>
          <p:nvPr/>
        </p:nvSpPr>
        <p:spPr>
          <a:xfrm>
            <a:off x="5580112" y="2852936"/>
            <a:ext cx="1835696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fodder</a:t>
            </a:r>
            <a:endParaRPr lang="nl-NL" sz="4000" dirty="0"/>
          </a:p>
        </p:txBody>
      </p:sp>
      <p:sp>
        <p:nvSpPr>
          <p:cNvPr id="15" name="Afgeronde rechthoek 14"/>
          <p:cNvSpPr/>
          <p:nvPr/>
        </p:nvSpPr>
        <p:spPr>
          <a:xfrm>
            <a:off x="3995936" y="4941168"/>
            <a:ext cx="3635896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snapped</a:t>
            </a:r>
            <a:r>
              <a:rPr lang="nl-NL" sz="4000" dirty="0" smtClean="0"/>
              <a:t> </a:t>
            </a:r>
            <a:r>
              <a:rPr lang="nl-NL" sz="4000" dirty="0" err="1" smtClean="0"/>
              <a:t>oats</a:t>
            </a:r>
            <a:endParaRPr lang="nl-NL" sz="4000" dirty="0"/>
          </a:p>
        </p:txBody>
      </p:sp>
      <p:sp>
        <p:nvSpPr>
          <p:cNvPr id="16" name="Afgeronde rechthoek 15"/>
          <p:cNvSpPr/>
          <p:nvPr/>
        </p:nvSpPr>
        <p:spPr>
          <a:xfrm>
            <a:off x="5580112" y="6281936"/>
            <a:ext cx="1584176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voer</a:t>
            </a:r>
            <a:endParaRPr lang="nl-NL" sz="4000" dirty="0"/>
          </a:p>
        </p:txBody>
      </p:sp>
      <p:sp>
        <p:nvSpPr>
          <p:cNvPr id="17" name="Afgeronde rechthoek 16"/>
          <p:cNvSpPr/>
          <p:nvPr/>
        </p:nvSpPr>
        <p:spPr>
          <a:xfrm>
            <a:off x="3995936" y="5661248"/>
            <a:ext cx="3635896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gemalen haver</a:t>
            </a:r>
            <a:endParaRPr lang="nl-NL" sz="4000" dirty="0"/>
          </a:p>
        </p:txBody>
      </p:sp>
      <p:sp>
        <p:nvSpPr>
          <p:cNvPr id="19" name="Afgeronde rechthoek 18"/>
          <p:cNvSpPr/>
          <p:nvPr/>
        </p:nvSpPr>
        <p:spPr>
          <a:xfrm>
            <a:off x="6084168" y="2204864"/>
            <a:ext cx="3059832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silage</a:t>
            </a:r>
            <a:r>
              <a:rPr lang="nl-NL" sz="4000" dirty="0" smtClean="0"/>
              <a:t> </a:t>
            </a:r>
            <a:r>
              <a:rPr lang="nl-NL" sz="4000" dirty="0" err="1" smtClean="0"/>
              <a:t>bails</a:t>
            </a:r>
            <a:endParaRPr lang="nl-NL" sz="4000" dirty="0"/>
          </a:p>
        </p:txBody>
      </p:sp>
      <p:sp>
        <p:nvSpPr>
          <p:cNvPr id="20" name="Afgeronde rechthoek 19"/>
          <p:cNvSpPr/>
          <p:nvPr/>
        </p:nvSpPr>
        <p:spPr>
          <a:xfrm>
            <a:off x="4716016" y="1628800"/>
            <a:ext cx="4427984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voordroogkuilvoer</a:t>
            </a:r>
            <a:endParaRPr lang="nl-NL" sz="4000" dirty="0"/>
          </a:p>
        </p:txBody>
      </p:sp>
      <p:sp>
        <p:nvSpPr>
          <p:cNvPr id="21" name="Afgeronde rechthoek 20"/>
          <p:cNvSpPr/>
          <p:nvPr/>
        </p:nvSpPr>
        <p:spPr>
          <a:xfrm>
            <a:off x="0" y="2852936"/>
            <a:ext cx="1835696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forage</a:t>
            </a:r>
            <a:endParaRPr lang="nl-NL" sz="4000" dirty="0"/>
          </a:p>
        </p:txBody>
      </p:sp>
      <p:sp>
        <p:nvSpPr>
          <p:cNvPr id="22" name="Afgeronde rechthoek 21"/>
          <p:cNvSpPr/>
          <p:nvPr/>
        </p:nvSpPr>
        <p:spPr>
          <a:xfrm>
            <a:off x="0" y="3429000"/>
            <a:ext cx="1835696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voer</a:t>
            </a:r>
            <a:endParaRPr lang="nl-NL" sz="4000" dirty="0"/>
          </a:p>
        </p:txBody>
      </p:sp>
      <p:sp>
        <p:nvSpPr>
          <p:cNvPr id="24" name="Afgeronde rechthoek 23"/>
          <p:cNvSpPr/>
          <p:nvPr/>
        </p:nvSpPr>
        <p:spPr>
          <a:xfrm>
            <a:off x="3203848" y="3645024"/>
            <a:ext cx="2160240" cy="546061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lucerne</a:t>
            </a:r>
            <a:endParaRPr lang="nl-NL" sz="4000" dirty="0"/>
          </a:p>
        </p:txBody>
      </p:sp>
      <p:sp>
        <p:nvSpPr>
          <p:cNvPr id="25" name="Afgeronde rechthoek 24"/>
          <p:cNvSpPr/>
          <p:nvPr/>
        </p:nvSpPr>
        <p:spPr>
          <a:xfrm>
            <a:off x="3203848" y="4365104"/>
            <a:ext cx="2160240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luzerne</a:t>
            </a:r>
            <a:endParaRPr lang="nl-NL" sz="4000" dirty="0"/>
          </a:p>
        </p:txBody>
      </p:sp>
      <p:pic>
        <p:nvPicPr>
          <p:cNvPr id="48130" name="Picture 2" descr="rolledoats (78K)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380312" y="5179650"/>
            <a:ext cx="1763688" cy="16783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4" grpId="0" animBg="1"/>
      <p:bldP spid="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8" name="Picture 6" descr="http://boktimg.nl/w/images/thumb/0/0b/Steeplechase.jpg/400px-Steeplecha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7439" y="3933056"/>
            <a:ext cx="6256561" cy="2924944"/>
          </a:xfrm>
          <a:prstGeom prst="rect">
            <a:avLst/>
          </a:prstGeom>
          <a:noFill/>
        </p:spPr>
      </p:pic>
      <p:pic>
        <p:nvPicPr>
          <p:cNvPr id="38924" name="Picture 12" descr="http://upload.wikimedia.org/wikipedia/commons/thumb/c/c9/Blenheim_Horse_Trials_2.jpg/220px-Blenheim_Horse_Trials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34289" y="2564904"/>
            <a:ext cx="2909711" cy="1944216"/>
          </a:xfrm>
          <a:prstGeom prst="rect">
            <a:avLst/>
          </a:prstGeom>
          <a:noFill/>
        </p:spPr>
      </p:pic>
      <p:pic>
        <p:nvPicPr>
          <p:cNvPr id="38916" name="Picture 4" descr="http://upload.wikimedia.org/wikipedia/commons/thumb/b/bb/Endurance_riding_Uzes_2005_front.jpg/250px-Endurance_riding_Uzes_2005_front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0"/>
            <a:ext cx="3419872" cy="2571745"/>
          </a:xfrm>
          <a:prstGeom prst="rect">
            <a:avLst/>
          </a:prstGeom>
          <a:noFill/>
        </p:spPr>
      </p:pic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tx1"/>
                </a:solidFill>
              </a:rPr>
              <a:pPr/>
              <a:t>15</a:t>
            </a:fld>
            <a:endParaRPr lang="nl-NL" sz="2800" dirty="0">
              <a:solidFill>
                <a:schemeClr val="tx1"/>
              </a:solidFill>
            </a:endParaRPr>
          </a:p>
        </p:txBody>
      </p:sp>
      <p:pic>
        <p:nvPicPr>
          <p:cNvPr id="38914" name="Picture 2" descr="http://t2.gstatic.com/images?q=tbn:ANd9GcTvyCzDhPkrR5qQrK4-5nBId7SeGAJ5CDcvWaBUwT-M5dgbqOfNs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1"/>
            <a:ext cx="3779912" cy="2515361"/>
          </a:xfrm>
          <a:prstGeom prst="rect">
            <a:avLst/>
          </a:prstGeom>
          <a:noFill/>
        </p:spPr>
      </p:pic>
      <p:sp>
        <p:nvSpPr>
          <p:cNvPr id="8" name="Afgeronde rechthoek 7"/>
          <p:cNvSpPr/>
          <p:nvPr/>
        </p:nvSpPr>
        <p:spPr>
          <a:xfrm>
            <a:off x="2339752" y="0"/>
            <a:ext cx="1979712" cy="576064"/>
          </a:xfrm>
          <a:prstGeom prst="roundRect">
            <a:avLst/>
          </a:prstGeom>
          <a:solidFill>
            <a:srgbClr val="00206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cavalry</a:t>
            </a:r>
            <a:endParaRPr lang="nl-NL" sz="4000" dirty="0"/>
          </a:p>
        </p:txBody>
      </p:sp>
      <p:sp>
        <p:nvSpPr>
          <p:cNvPr id="9" name="Afgeronde rechthoek 8"/>
          <p:cNvSpPr/>
          <p:nvPr/>
        </p:nvSpPr>
        <p:spPr>
          <a:xfrm>
            <a:off x="2411760" y="1916832"/>
            <a:ext cx="2123728" cy="576064"/>
          </a:xfrm>
          <a:prstGeom prst="roundRect">
            <a:avLst/>
          </a:prstGeom>
          <a:solidFill>
            <a:srgbClr val="002060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cavalerie</a:t>
            </a:r>
            <a:endParaRPr lang="nl-NL" sz="4000" dirty="0"/>
          </a:p>
        </p:txBody>
      </p:sp>
      <p:sp>
        <p:nvSpPr>
          <p:cNvPr id="10" name="Afgeronde rechthoek 9"/>
          <p:cNvSpPr/>
          <p:nvPr/>
        </p:nvSpPr>
        <p:spPr>
          <a:xfrm>
            <a:off x="5220072" y="0"/>
            <a:ext cx="2448272" cy="504056"/>
          </a:xfrm>
          <a:prstGeom prst="roundRect">
            <a:avLst/>
          </a:prstGeom>
          <a:solidFill>
            <a:srgbClr val="00206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endurance</a:t>
            </a:r>
            <a:endParaRPr lang="nl-NL" sz="4000" dirty="0"/>
          </a:p>
        </p:txBody>
      </p:sp>
      <p:sp>
        <p:nvSpPr>
          <p:cNvPr id="11" name="Afgeronde rechthoek 10"/>
          <p:cNvSpPr/>
          <p:nvPr/>
        </p:nvSpPr>
        <p:spPr>
          <a:xfrm>
            <a:off x="6444208" y="2132856"/>
            <a:ext cx="2699792" cy="504056"/>
          </a:xfrm>
          <a:prstGeom prst="roundRect">
            <a:avLst/>
          </a:prstGeom>
          <a:solidFill>
            <a:srgbClr val="002060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endurance</a:t>
            </a:r>
            <a:endParaRPr lang="nl-NL" sz="4000" dirty="0"/>
          </a:p>
        </p:txBody>
      </p:sp>
      <p:sp>
        <p:nvSpPr>
          <p:cNvPr id="13" name="Afgeronde rechthoek 12"/>
          <p:cNvSpPr/>
          <p:nvPr/>
        </p:nvSpPr>
        <p:spPr>
          <a:xfrm>
            <a:off x="6156176" y="6381328"/>
            <a:ext cx="2987824" cy="476672"/>
          </a:xfrm>
          <a:prstGeom prst="roundRect">
            <a:avLst/>
          </a:prstGeom>
          <a:solidFill>
            <a:srgbClr val="002060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steeplechase</a:t>
            </a:r>
            <a:endParaRPr lang="nl-NL" sz="4000" dirty="0"/>
          </a:p>
        </p:txBody>
      </p:sp>
      <p:sp>
        <p:nvSpPr>
          <p:cNvPr id="14" name="Afgeronde rechthoek 13"/>
          <p:cNvSpPr/>
          <p:nvPr/>
        </p:nvSpPr>
        <p:spPr>
          <a:xfrm>
            <a:off x="2915816" y="6381328"/>
            <a:ext cx="3168352" cy="476672"/>
          </a:xfrm>
          <a:prstGeom prst="roundRect">
            <a:avLst/>
          </a:prstGeom>
          <a:solidFill>
            <a:srgbClr val="002060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steeplechase</a:t>
            </a:r>
            <a:endParaRPr lang="nl-NL" sz="4000" dirty="0"/>
          </a:p>
        </p:txBody>
      </p:sp>
      <p:pic>
        <p:nvPicPr>
          <p:cNvPr id="38920" name="Picture 8" descr="http://boktimg.nl/w/images/thumb/e/ee/Bodyprotector.jpg/180px-Bodyprotector.jpg">
            <a:hlinkClick r:id="rId7" tooltip="Ruiter met bodyprotector en veiligheidshelm tijdens de cross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492896"/>
            <a:ext cx="1714500" cy="2162176"/>
          </a:xfrm>
          <a:prstGeom prst="rect">
            <a:avLst/>
          </a:prstGeom>
          <a:noFill/>
        </p:spPr>
      </p:pic>
      <p:pic>
        <p:nvPicPr>
          <p:cNvPr id="38922" name="Picture 10" descr="http://boktimg.nl/w/images/thumb/0/05/Beenbescherming.jpg/180px-Beenbescherming.jpg">
            <a:hlinkClick r:id="rId9" tooltip="Crossbeenbescherming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5576" y="5013176"/>
            <a:ext cx="1714500" cy="1152526"/>
          </a:xfrm>
          <a:prstGeom prst="rect">
            <a:avLst/>
          </a:prstGeom>
          <a:noFill/>
        </p:spPr>
      </p:pic>
      <p:sp>
        <p:nvSpPr>
          <p:cNvPr id="17" name="Afgeronde rechthoek 16"/>
          <p:cNvSpPr/>
          <p:nvPr/>
        </p:nvSpPr>
        <p:spPr>
          <a:xfrm>
            <a:off x="4572000" y="2636912"/>
            <a:ext cx="1944216" cy="576064"/>
          </a:xfrm>
          <a:prstGeom prst="roundRect">
            <a:avLst/>
          </a:prstGeom>
          <a:solidFill>
            <a:srgbClr val="002060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military</a:t>
            </a:r>
            <a:endParaRPr lang="nl-NL" sz="4000" dirty="0"/>
          </a:p>
        </p:txBody>
      </p:sp>
      <p:sp>
        <p:nvSpPr>
          <p:cNvPr id="19" name="Afgeronde rechthoek 18"/>
          <p:cNvSpPr/>
          <p:nvPr/>
        </p:nvSpPr>
        <p:spPr>
          <a:xfrm>
            <a:off x="0" y="6021288"/>
            <a:ext cx="3312368" cy="476672"/>
          </a:xfrm>
          <a:prstGeom prst="roundRect">
            <a:avLst/>
          </a:prstGeom>
          <a:solidFill>
            <a:srgbClr val="002060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leg </a:t>
            </a:r>
            <a:r>
              <a:rPr lang="nl-NL" sz="4000" dirty="0" err="1" smtClean="0"/>
              <a:t>protection</a:t>
            </a:r>
            <a:endParaRPr lang="nl-NL" sz="4000" dirty="0"/>
          </a:p>
        </p:txBody>
      </p:sp>
      <p:sp>
        <p:nvSpPr>
          <p:cNvPr id="20" name="Afgeronde rechthoek 19"/>
          <p:cNvSpPr/>
          <p:nvPr/>
        </p:nvSpPr>
        <p:spPr>
          <a:xfrm>
            <a:off x="0" y="4581128"/>
            <a:ext cx="3995936" cy="476672"/>
          </a:xfrm>
          <a:prstGeom prst="roundRect">
            <a:avLst/>
          </a:prstGeom>
          <a:solidFill>
            <a:srgbClr val="002060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beenbescherming</a:t>
            </a:r>
            <a:endParaRPr lang="nl-NL" sz="4000" dirty="0"/>
          </a:p>
        </p:txBody>
      </p:sp>
      <p:sp>
        <p:nvSpPr>
          <p:cNvPr id="22" name="Afgeronde rechthoek 21"/>
          <p:cNvSpPr/>
          <p:nvPr/>
        </p:nvSpPr>
        <p:spPr>
          <a:xfrm>
            <a:off x="1259632" y="2492896"/>
            <a:ext cx="3312368" cy="576064"/>
          </a:xfrm>
          <a:prstGeom prst="roundRect">
            <a:avLst/>
          </a:prstGeom>
          <a:solidFill>
            <a:srgbClr val="002060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cross country</a:t>
            </a:r>
            <a:endParaRPr lang="nl-NL" sz="4000" dirty="0"/>
          </a:p>
        </p:txBody>
      </p:sp>
      <p:sp>
        <p:nvSpPr>
          <p:cNvPr id="23" name="Afgeronde rechthoek 22"/>
          <p:cNvSpPr/>
          <p:nvPr/>
        </p:nvSpPr>
        <p:spPr>
          <a:xfrm>
            <a:off x="1259632" y="3068960"/>
            <a:ext cx="3312368" cy="576064"/>
          </a:xfrm>
          <a:prstGeom prst="roundRect">
            <a:avLst/>
          </a:prstGeom>
          <a:solidFill>
            <a:srgbClr val="002060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crosscountry</a:t>
            </a:r>
            <a:endParaRPr lang="nl-NL" sz="4000" dirty="0"/>
          </a:p>
        </p:txBody>
      </p:sp>
      <p:sp>
        <p:nvSpPr>
          <p:cNvPr id="24" name="Afgeronde rechthoek 23"/>
          <p:cNvSpPr/>
          <p:nvPr/>
        </p:nvSpPr>
        <p:spPr>
          <a:xfrm>
            <a:off x="4572000" y="3212976"/>
            <a:ext cx="1944216" cy="576064"/>
          </a:xfrm>
          <a:prstGeom prst="roundRect">
            <a:avLst/>
          </a:prstGeom>
          <a:solidFill>
            <a:srgbClr val="002060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military</a:t>
            </a:r>
            <a:endParaRPr lang="nl-NL" sz="4000" dirty="0"/>
          </a:p>
        </p:txBody>
      </p:sp>
      <p:sp>
        <p:nvSpPr>
          <p:cNvPr id="25" name="Afgeronde rechthoek 24"/>
          <p:cNvSpPr/>
          <p:nvPr/>
        </p:nvSpPr>
        <p:spPr>
          <a:xfrm>
            <a:off x="6300192" y="3861048"/>
            <a:ext cx="2088232" cy="576064"/>
          </a:xfrm>
          <a:prstGeom prst="roundRect">
            <a:avLst/>
          </a:prstGeom>
          <a:solidFill>
            <a:srgbClr val="002060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eventing</a:t>
            </a:r>
            <a:endParaRPr lang="nl-NL" sz="4000" dirty="0"/>
          </a:p>
        </p:txBody>
      </p:sp>
      <p:sp>
        <p:nvSpPr>
          <p:cNvPr id="26" name="Afgeronde rechthoek 25"/>
          <p:cNvSpPr/>
          <p:nvPr/>
        </p:nvSpPr>
        <p:spPr>
          <a:xfrm>
            <a:off x="4211960" y="3861048"/>
            <a:ext cx="2088232" cy="576064"/>
          </a:xfrm>
          <a:prstGeom prst="roundRect">
            <a:avLst/>
          </a:prstGeom>
          <a:solidFill>
            <a:srgbClr val="002060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eventing</a:t>
            </a:r>
            <a:endParaRPr lang="nl-NL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"/>
                            </p:stCondLst>
                            <p:childTnLst>
                              <p:par>
                                <p:cTn id="1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000"/>
                            </p:stCondLst>
                            <p:childTnLst>
                              <p:par>
                                <p:cTn id="12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00"/>
                            </p:stCondLst>
                            <p:childTnLst>
                              <p:par>
                                <p:cTn id="14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3" grpId="0" animBg="1"/>
      <p:bldP spid="13" grpId="1" animBg="1"/>
      <p:bldP spid="14" grpId="0" animBg="1"/>
      <p:bldP spid="14" grpId="1" animBg="1"/>
      <p:bldP spid="17" grpId="0" animBg="1"/>
      <p:bldP spid="17" grpId="1" animBg="1"/>
      <p:bldP spid="19" grpId="0" animBg="1"/>
      <p:bldP spid="20" grpId="0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kstvak 29"/>
          <p:cNvSpPr txBox="1"/>
          <p:nvPr/>
        </p:nvSpPr>
        <p:spPr>
          <a:xfrm>
            <a:off x="4355976" y="936104"/>
            <a:ext cx="1728192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neusbeen</a:t>
            </a:r>
            <a:endParaRPr lang="nl-NL" sz="28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16</a:t>
            </a:fld>
            <a:endParaRPr lang="nl-NL" sz="2800" dirty="0">
              <a:solidFill>
                <a:schemeClr val="bg1"/>
              </a:solidFill>
            </a:endParaRPr>
          </a:p>
        </p:txBody>
      </p:sp>
      <p:pic>
        <p:nvPicPr>
          <p:cNvPr id="3788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34877" cy="239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kstvak 7"/>
          <p:cNvSpPr txBox="1"/>
          <p:nvPr/>
        </p:nvSpPr>
        <p:spPr>
          <a:xfrm>
            <a:off x="1979712" y="0"/>
            <a:ext cx="57606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5</a:t>
            </a:r>
            <a:endParaRPr lang="nl-NL" sz="2800" dirty="0"/>
          </a:p>
        </p:txBody>
      </p:sp>
      <p:sp>
        <p:nvSpPr>
          <p:cNvPr id="9" name="Tekstvak 8"/>
          <p:cNvSpPr txBox="1"/>
          <p:nvPr/>
        </p:nvSpPr>
        <p:spPr>
          <a:xfrm>
            <a:off x="2627784" y="0"/>
            <a:ext cx="2160240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cheekbone</a:t>
            </a:r>
            <a:endParaRPr lang="nl-NL" sz="2800" dirty="0"/>
          </a:p>
        </p:txBody>
      </p:sp>
      <p:sp>
        <p:nvSpPr>
          <p:cNvPr id="10" name="Tekstvak 9"/>
          <p:cNvSpPr txBox="1"/>
          <p:nvPr/>
        </p:nvSpPr>
        <p:spPr>
          <a:xfrm>
            <a:off x="4788024" y="0"/>
            <a:ext cx="2304256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jukbeen</a:t>
            </a:r>
            <a:endParaRPr lang="nl-NL" sz="2800" dirty="0"/>
          </a:p>
        </p:txBody>
      </p:sp>
      <p:sp>
        <p:nvSpPr>
          <p:cNvPr id="11" name="Tekstvak 10"/>
          <p:cNvSpPr txBox="1"/>
          <p:nvPr/>
        </p:nvSpPr>
        <p:spPr>
          <a:xfrm>
            <a:off x="1979712" y="432048"/>
            <a:ext cx="57606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1</a:t>
            </a:r>
            <a:endParaRPr lang="nl-NL" sz="2800" dirty="0"/>
          </a:p>
        </p:txBody>
      </p:sp>
      <p:sp>
        <p:nvSpPr>
          <p:cNvPr id="12" name="Tekstvak 11"/>
          <p:cNvSpPr txBox="1"/>
          <p:nvPr/>
        </p:nvSpPr>
        <p:spPr>
          <a:xfrm>
            <a:off x="2627784" y="432048"/>
            <a:ext cx="2088232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frontal</a:t>
            </a:r>
            <a:r>
              <a:rPr lang="nl-NL" sz="2800" dirty="0" smtClean="0"/>
              <a:t> </a:t>
            </a:r>
            <a:r>
              <a:rPr lang="nl-NL" sz="2800" dirty="0" err="1" smtClean="0"/>
              <a:t>bone</a:t>
            </a:r>
            <a:endParaRPr lang="nl-NL" sz="2800" dirty="0"/>
          </a:p>
        </p:txBody>
      </p:sp>
      <p:sp>
        <p:nvSpPr>
          <p:cNvPr id="13" name="Tekstvak 12"/>
          <p:cNvSpPr txBox="1"/>
          <p:nvPr/>
        </p:nvSpPr>
        <p:spPr>
          <a:xfrm>
            <a:off x="4716016" y="432048"/>
            <a:ext cx="284482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voorhoofdsbeen</a:t>
            </a:r>
            <a:endParaRPr lang="nl-NL" sz="2800" dirty="0"/>
          </a:p>
        </p:txBody>
      </p:sp>
      <p:pic>
        <p:nvPicPr>
          <p:cNvPr id="37891" name="Picture 3" descr="http://bridlemakers.com/tack.gif">
            <a:hlinkClick r:id="rId3" tooltip="elements of the brid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9221" y="2229994"/>
            <a:ext cx="6079158" cy="4628006"/>
          </a:xfrm>
          <a:prstGeom prst="rect">
            <a:avLst/>
          </a:prstGeom>
          <a:noFill/>
        </p:spPr>
      </p:pic>
      <p:sp>
        <p:nvSpPr>
          <p:cNvPr id="14" name="Afgeronde rechthoek 13"/>
          <p:cNvSpPr/>
          <p:nvPr/>
        </p:nvSpPr>
        <p:spPr>
          <a:xfrm>
            <a:off x="6752314" y="1673424"/>
            <a:ext cx="2391686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headgear</a:t>
            </a:r>
            <a:endParaRPr lang="nl-NL" sz="4000" dirty="0"/>
          </a:p>
        </p:txBody>
      </p:sp>
      <p:sp>
        <p:nvSpPr>
          <p:cNvPr id="15" name="Afgeronde rechthoek 14"/>
          <p:cNvSpPr/>
          <p:nvPr/>
        </p:nvSpPr>
        <p:spPr>
          <a:xfrm>
            <a:off x="5940152" y="5273824"/>
            <a:ext cx="2895742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hoofdtooisel</a:t>
            </a:r>
            <a:endParaRPr lang="nl-NL" sz="4000" dirty="0"/>
          </a:p>
        </p:txBody>
      </p:sp>
      <p:sp>
        <p:nvSpPr>
          <p:cNvPr id="16" name="Ovaal 15"/>
          <p:cNvSpPr/>
          <p:nvPr/>
        </p:nvSpPr>
        <p:spPr>
          <a:xfrm>
            <a:off x="5292080" y="1529408"/>
            <a:ext cx="3851920" cy="3600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Rechthoek 16"/>
          <p:cNvSpPr/>
          <p:nvPr/>
        </p:nvSpPr>
        <p:spPr>
          <a:xfrm>
            <a:off x="0" y="3212976"/>
            <a:ext cx="26997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/>
              <a:t>A: tot 1,17 meter </a:t>
            </a:r>
          </a:p>
          <a:p>
            <a:r>
              <a:rPr lang="nl-NL" sz="2800" dirty="0" smtClean="0"/>
              <a:t>B: 1,17 tot 1,27 </a:t>
            </a:r>
          </a:p>
          <a:p>
            <a:r>
              <a:rPr lang="nl-NL" sz="2800" dirty="0" smtClean="0"/>
              <a:t>C: 1,27 tot 1,37 </a:t>
            </a:r>
          </a:p>
          <a:p>
            <a:r>
              <a:rPr lang="nl-NL" sz="2800" dirty="0" smtClean="0"/>
              <a:t>D: 1,37 tot 1,48 </a:t>
            </a:r>
          </a:p>
          <a:p>
            <a:r>
              <a:rPr lang="nl-NL" sz="2800" dirty="0" smtClean="0"/>
              <a:t>E/klein paard: </a:t>
            </a:r>
          </a:p>
          <a:p>
            <a:r>
              <a:rPr lang="nl-NL" sz="2800" dirty="0" smtClean="0"/>
              <a:t>1,48 t/m 1,569  </a:t>
            </a:r>
            <a:endParaRPr lang="nl-NL" sz="2800" dirty="0"/>
          </a:p>
        </p:txBody>
      </p:sp>
      <p:cxnSp>
        <p:nvCxnSpPr>
          <p:cNvPr id="19" name="Rechte verbindingslijn 18"/>
          <p:cNvCxnSpPr/>
          <p:nvPr/>
        </p:nvCxnSpPr>
        <p:spPr>
          <a:xfrm rot="5400000">
            <a:off x="4319972" y="4761148"/>
            <a:ext cx="3096344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/>
          <p:cNvCxnSpPr/>
          <p:nvPr/>
        </p:nvCxnSpPr>
        <p:spPr>
          <a:xfrm rot="5400000">
            <a:off x="1295636" y="4689140"/>
            <a:ext cx="3096344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23"/>
          <p:cNvCxnSpPr/>
          <p:nvPr/>
        </p:nvCxnSpPr>
        <p:spPr>
          <a:xfrm>
            <a:off x="395536" y="3140968"/>
            <a:ext cx="54726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Afgeronde rechthoek 25"/>
          <p:cNvSpPr/>
          <p:nvPr/>
        </p:nvSpPr>
        <p:spPr>
          <a:xfrm>
            <a:off x="179512" y="2492896"/>
            <a:ext cx="3600400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err="1" smtClean="0"/>
              <a:t>height</a:t>
            </a:r>
            <a:r>
              <a:rPr lang="nl-NL" sz="3200" dirty="0" smtClean="0"/>
              <a:t> (at </a:t>
            </a:r>
            <a:r>
              <a:rPr lang="nl-NL" sz="3200" dirty="0" err="1" smtClean="0"/>
              <a:t>withers</a:t>
            </a:r>
            <a:r>
              <a:rPr lang="nl-NL" sz="3200" dirty="0" smtClean="0"/>
              <a:t>)</a:t>
            </a:r>
            <a:endParaRPr lang="nl-NL" sz="3200" dirty="0"/>
          </a:p>
        </p:txBody>
      </p:sp>
      <p:sp>
        <p:nvSpPr>
          <p:cNvPr id="27" name="Afgeronde rechthoek 26"/>
          <p:cNvSpPr/>
          <p:nvPr/>
        </p:nvSpPr>
        <p:spPr>
          <a:xfrm>
            <a:off x="1979712" y="1916832"/>
            <a:ext cx="2016224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smtClean="0"/>
              <a:t>stokmaat</a:t>
            </a:r>
            <a:endParaRPr lang="nl-NL" sz="3200" dirty="0"/>
          </a:p>
        </p:txBody>
      </p:sp>
      <p:sp>
        <p:nvSpPr>
          <p:cNvPr id="28" name="Tekstvak 27"/>
          <p:cNvSpPr txBox="1"/>
          <p:nvPr/>
        </p:nvSpPr>
        <p:spPr>
          <a:xfrm>
            <a:off x="1979712" y="936104"/>
            <a:ext cx="57606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2</a:t>
            </a:r>
            <a:endParaRPr lang="nl-NL" sz="2800" dirty="0"/>
          </a:p>
        </p:txBody>
      </p:sp>
      <p:sp>
        <p:nvSpPr>
          <p:cNvPr id="29" name="Tekstvak 28"/>
          <p:cNvSpPr txBox="1"/>
          <p:nvPr/>
        </p:nvSpPr>
        <p:spPr>
          <a:xfrm>
            <a:off x="2627784" y="936104"/>
            <a:ext cx="1728192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nose</a:t>
            </a:r>
            <a:r>
              <a:rPr lang="nl-NL" sz="2800" dirty="0" smtClean="0"/>
              <a:t> </a:t>
            </a:r>
            <a:r>
              <a:rPr lang="nl-NL" sz="2800" dirty="0" err="1" smtClean="0"/>
              <a:t>bone</a:t>
            </a:r>
            <a:endParaRPr lang="nl-NL" sz="2800" dirty="0"/>
          </a:p>
        </p:txBody>
      </p:sp>
      <p:sp>
        <p:nvSpPr>
          <p:cNvPr id="31" name="Tekstvak 30"/>
          <p:cNvSpPr txBox="1"/>
          <p:nvPr/>
        </p:nvSpPr>
        <p:spPr>
          <a:xfrm>
            <a:off x="3707904" y="1484784"/>
            <a:ext cx="2880320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achterhoofdsbeen</a:t>
            </a:r>
            <a:endParaRPr lang="nl-NL" sz="2800" dirty="0"/>
          </a:p>
        </p:txBody>
      </p:sp>
      <p:sp>
        <p:nvSpPr>
          <p:cNvPr id="32" name="Tekstvak 31"/>
          <p:cNvSpPr txBox="1"/>
          <p:nvPr/>
        </p:nvSpPr>
        <p:spPr>
          <a:xfrm>
            <a:off x="1979712" y="1484784"/>
            <a:ext cx="57606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3</a:t>
            </a:r>
            <a:endParaRPr lang="nl-NL" sz="2800" dirty="0"/>
          </a:p>
        </p:txBody>
      </p:sp>
      <p:sp>
        <p:nvSpPr>
          <p:cNvPr id="33" name="Tekstvak 32"/>
          <p:cNvSpPr txBox="1"/>
          <p:nvPr/>
        </p:nvSpPr>
        <p:spPr>
          <a:xfrm>
            <a:off x="2483768" y="1484784"/>
            <a:ext cx="129614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occiput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26" grpId="0" animBg="1"/>
      <p:bldP spid="27" grpId="0" animBg="1"/>
      <p:bldP spid="29" grpId="0" animBg="1"/>
      <p:bldP spid="31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http://www.echo.nl/_upload/dorisedition_187/media/450/3BBAC9B8-AF71-49AA-BCB1-804AE30FFDD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826" cy="6858000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3260434" y="5993904"/>
            <a:ext cx="5883566" cy="8640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6000" dirty="0" smtClean="0"/>
              <a:t>rijkunst</a:t>
            </a:r>
          </a:p>
        </p:txBody>
      </p:sp>
      <p:sp>
        <p:nvSpPr>
          <p:cNvPr id="6" name="Afgeronde rechthoek 5"/>
          <p:cNvSpPr/>
          <p:nvPr/>
        </p:nvSpPr>
        <p:spPr>
          <a:xfrm>
            <a:off x="3260434" y="5057800"/>
            <a:ext cx="5883566" cy="8640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6000" dirty="0" err="1" smtClean="0"/>
              <a:t>equitage</a:t>
            </a:r>
            <a:endParaRPr lang="nl-NL" sz="6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17</a:t>
            </a:fld>
            <a:endParaRPr lang="nl-NL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6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0" name="Picture 4" descr="http://www.stalkrol.nl/Truestars/Media/EHS/Stal%20Krol/Referentie_InezBest_Lorent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15539" cy="6858000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5903640" y="6237312"/>
            <a:ext cx="2196752" cy="62068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dressuur</a:t>
            </a:r>
          </a:p>
        </p:txBody>
      </p:sp>
      <p:sp>
        <p:nvSpPr>
          <p:cNvPr id="6" name="Afgeronde rechthoek 5"/>
          <p:cNvSpPr/>
          <p:nvPr/>
        </p:nvSpPr>
        <p:spPr>
          <a:xfrm>
            <a:off x="4860032" y="5301208"/>
            <a:ext cx="4283968" cy="62068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dressage</a:t>
            </a:r>
            <a:r>
              <a:rPr lang="nl-NL" sz="4000" dirty="0" smtClean="0"/>
              <a:t>, training</a:t>
            </a:r>
            <a:endParaRPr lang="nl-NL" sz="4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18</a:t>
            </a:fld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6804248" y="2996952"/>
            <a:ext cx="2555776" cy="62068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legs</a:t>
            </a:r>
            <a:endParaRPr lang="nl-NL" sz="4000" dirty="0"/>
          </a:p>
        </p:txBody>
      </p:sp>
      <p:sp>
        <p:nvSpPr>
          <p:cNvPr id="9" name="Afgeronde rechthoek 8"/>
          <p:cNvSpPr/>
          <p:nvPr/>
        </p:nvSpPr>
        <p:spPr>
          <a:xfrm>
            <a:off x="6588224" y="3717032"/>
            <a:ext cx="2772816" cy="62068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kuithulpen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http://www.hamiltoncsi.com/images/HORSE%20Jumping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297360" cy="6858000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5004048" y="6309320"/>
            <a:ext cx="4139952" cy="54868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springconcours</a:t>
            </a:r>
          </a:p>
        </p:txBody>
      </p:sp>
      <p:sp>
        <p:nvSpPr>
          <p:cNvPr id="6" name="Afgeronde rechthoek 5"/>
          <p:cNvSpPr/>
          <p:nvPr/>
        </p:nvSpPr>
        <p:spPr>
          <a:xfrm>
            <a:off x="6047656" y="5373216"/>
            <a:ext cx="2052736" cy="54868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jumping</a:t>
            </a:r>
            <a:endParaRPr lang="nl-NL" sz="4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19</a:t>
            </a:fld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0" y="4869160"/>
            <a:ext cx="4139952" cy="54868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manor</a:t>
            </a:r>
            <a:r>
              <a:rPr lang="nl-NL" sz="4000" dirty="0" smtClean="0"/>
              <a:t> of jumping</a:t>
            </a:r>
            <a:endParaRPr lang="nl-NL" sz="4000" dirty="0"/>
          </a:p>
        </p:txBody>
      </p:sp>
      <p:sp>
        <p:nvSpPr>
          <p:cNvPr id="9" name="Afgeronde rechthoek 8"/>
          <p:cNvSpPr/>
          <p:nvPr/>
        </p:nvSpPr>
        <p:spPr>
          <a:xfrm>
            <a:off x="432048" y="5517232"/>
            <a:ext cx="3275856" cy="54868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springtechniek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boktimg.nl/w/images/thumb/9/99/Hoofdstel.jpg/400px-Hoofdstel.jpg">
            <a:hlinkClick r:id="rId2" tooltip="De onderdelen van een hoofdstel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93274" y="0"/>
            <a:ext cx="5350725" cy="4869160"/>
          </a:xfrm>
          <a:prstGeom prst="rect">
            <a:avLst/>
          </a:prstGeom>
          <a:noFill/>
        </p:spPr>
      </p:pic>
      <p:pic>
        <p:nvPicPr>
          <p:cNvPr id="65538" name="Picture 2" descr="http://1.bp.blogspot.com/_9sY5OjyitkE/SllKJewAz9I/AAAAAAAAAJo/f5sY8ZTId60/s400/legacy-draw-re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212976" cy="3212976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0" y="2636912"/>
            <a:ext cx="2016224" cy="57663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teugels</a:t>
            </a:r>
            <a:endParaRPr lang="nl-NL" sz="4000" dirty="0"/>
          </a:p>
        </p:txBody>
      </p:sp>
      <p:sp>
        <p:nvSpPr>
          <p:cNvPr id="6" name="Afgeronde rechthoek 5"/>
          <p:cNvSpPr/>
          <p:nvPr/>
        </p:nvSpPr>
        <p:spPr>
          <a:xfrm>
            <a:off x="899592" y="0"/>
            <a:ext cx="1296144" cy="57663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reins</a:t>
            </a:r>
            <a:endParaRPr lang="nl-NL" sz="4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2</a:t>
            </a:fld>
            <a:endParaRPr lang="nl-NL" sz="2800" dirty="0">
              <a:solidFill>
                <a:schemeClr val="bg1"/>
              </a:solidFill>
            </a:endParaRPr>
          </a:p>
        </p:txBody>
      </p:sp>
      <p:pic>
        <p:nvPicPr>
          <p:cNvPr id="8" name="Picture 2" descr="http://www.horses.nl/images/user/vraagenaanbod/6c86d954aed290cf89f7e9013c8f320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94459" y="4725144"/>
            <a:ext cx="2849541" cy="2132856"/>
          </a:xfrm>
          <a:prstGeom prst="rect">
            <a:avLst/>
          </a:prstGeom>
          <a:noFill/>
        </p:spPr>
      </p:pic>
      <p:sp>
        <p:nvSpPr>
          <p:cNvPr id="9" name="Afgeronde rechthoek 8"/>
          <p:cNvSpPr/>
          <p:nvPr/>
        </p:nvSpPr>
        <p:spPr>
          <a:xfrm>
            <a:off x="7452320" y="4941168"/>
            <a:ext cx="936104" cy="57663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bit</a:t>
            </a:r>
            <a:endParaRPr lang="nl-NL" sz="4000" dirty="0"/>
          </a:p>
        </p:txBody>
      </p:sp>
      <p:sp>
        <p:nvSpPr>
          <p:cNvPr id="10" name="Afgeronde rechthoek 9"/>
          <p:cNvSpPr/>
          <p:nvPr/>
        </p:nvSpPr>
        <p:spPr>
          <a:xfrm>
            <a:off x="8207896" y="6281366"/>
            <a:ext cx="936104" cy="57663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bit</a:t>
            </a:r>
            <a:endParaRPr lang="nl-NL" sz="4000" dirty="0"/>
          </a:p>
        </p:txBody>
      </p:sp>
      <p:sp>
        <p:nvSpPr>
          <p:cNvPr id="11" name="Afgeronde rechthoek 10"/>
          <p:cNvSpPr/>
          <p:nvPr/>
        </p:nvSpPr>
        <p:spPr>
          <a:xfrm>
            <a:off x="4499992" y="4365104"/>
            <a:ext cx="3600400" cy="59658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hoofdstel, toom</a:t>
            </a:r>
            <a:endParaRPr lang="nl-NL" sz="4000" dirty="0"/>
          </a:p>
        </p:txBody>
      </p:sp>
      <p:sp>
        <p:nvSpPr>
          <p:cNvPr id="12" name="Afgeronde rechthoek 11"/>
          <p:cNvSpPr/>
          <p:nvPr/>
        </p:nvSpPr>
        <p:spPr>
          <a:xfrm>
            <a:off x="3779912" y="0"/>
            <a:ext cx="1556090" cy="59658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bridle</a:t>
            </a:r>
            <a:endParaRPr lang="nl-NL" sz="4000" dirty="0"/>
          </a:p>
        </p:txBody>
      </p:sp>
      <p:sp>
        <p:nvSpPr>
          <p:cNvPr id="14" name="Afgeronde rechthoek 13"/>
          <p:cNvSpPr/>
          <p:nvPr/>
        </p:nvSpPr>
        <p:spPr>
          <a:xfrm>
            <a:off x="0" y="3573016"/>
            <a:ext cx="432048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1</a:t>
            </a:r>
            <a:endParaRPr lang="nl-NL" sz="2800" dirty="0"/>
          </a:p>
        </p:txBody>
      </p:sp>
      <p:sp>
        <p:nvSpPr>
          <p:cNvPr id="15" name="Afgeronde rechthoek 14"/>
          <p:cNvSpPr/>
          <p:nvPr/>
        </p:nvSpPr>
        <p:spPr>
          <a:xfrm>
            <a:off x="1691680" y="3573016"/>
            <a:ext cx="14036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teugels</a:t>
            </a:r>
            <a:endParaRPr lang="nl-NL" sz="2800" dirty="0"/>
          </a:p>
        </p:txBody>
      </p:sp>
      <p:sp>
        <p:nvSpPr>
          <p:cNvPr id="16" name="Afgeronde rechthoek 15"/>
          <p:cNvSpPr/>
          <p:nvPr/>
        </p:nvSpPr>
        <p:spPr>
          <a:xfrm>
            <a:off x="539552" y="3573016"/>
            <a:ext cx="1115616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reins</a:t>
            </a:r>
            <a:endParaRPr lang="nl-NL" sz="2800" dirty="0"/>
          </a:p>
        </p:txBody>
      </p:sp>
      <p:sp>
        <p:nvSpPr>
          <p:cNvPr id="17" name="Afgeronde rechthoek 16"/>
          <p:cNvSpPr/>
          <p:nvPr/>
        </p:nvSpPr>
        <p:spPr>
          <a:xfrm>
            <a:off x="0" y="4005064"/>
            <a:ext cx="4320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2</a:t>
            </a:r>
            <a:endParaRPr lang="nl-NL" sz="2800" dirty="0"/>
          </a:p>
        </p:txBody>
      </p:sp>
      <p:sp>
        <p:nvSpPr>
          <p:cNvPr id="18" name="Afgeronde rechthoek 17"/>
          <p:cNvSpPr/>
          <p:nvPr/>
        </p:nvSpPr>
        <p:spPr>
          <a:xfrm>
            <a:off x="528148" y="3979731"/>
            <a:ext cx="1811604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headpiece</a:t>
            </a:r>
            <a:endParaRPr lang="nl-NL" sz="2800" dirty="0"/>
          </a:p>
        </p:txBody>
      </p:sp>
      <p:sp>
        <p:nvSpPr>
          <p:cNvPr id="19" name="Afgeronde rechthoek 18"/>
          <p:cNvSpPr/>
          <p:nvPr/>
        </p:nvSpPr>
        <p:spPr>
          <a:xfrm>
            <a:off x="2393168" y="3962715"/>
            <a:ext cx="1420710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kopstuk</a:t>
            </a:r>
            <a:endParaRPr lang="nl-NL" sz="2800" dirty="0"/>
          </a:p>
        </p:txBody>
      </p:sp>
      <p:sp>
        <p:nvSpPr>
          <p:cNvPr id="20" name="Afgeronde rechthoek 19"/>
          <p:cNvSpPr/>
          <p:nvPr/>
        </p:nvSpPr>
        <p:spPr>
          <a:xfrm>
            <a:off x="0" y="4365104"/>
            <a:ext cx="4320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3</a:t>
            </a:r>
            <a:endParaRPr lang="nl-NL" sz="2800" dirty="0"/>
          </a:p>
        </p:txBody>
      </p:sp>
      <p:sp>
        <p:nvSpPr>
          <p:cNvPr id="21" name="Afgeronde rechthoek 20"/>
          <p:cNvSpPr/>
          <p:nvPr/>
        </p:nvSpPr>
        <p:spPr>
          <a:xfrm>
            <a:off x="539552" y="4365104"/>
            <a:ext cx="1944216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throatlash</a:t>
            </a:r>
            <a:endParaRPr lang="nl-NL" sz="2800" dirty="0"/>
          </a:p>
        </p:txBody>
      </p:sp>
      <p:sp>
        <p:nvSpPr>
          <p:cNvPr id="22" name="Afgeronde rechthoek 21"/>
          <p:cNvSpPr/>
          <p:nvPr/>
        </p:nvSpPr>
        <p:spPr>
          <a:xfrm>
            <a:off x="2555776" y="4365104"/>
            <a:ext cx="1728192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keelriem</a:t>
            </a:r>
            <a:endParaRPr lang="nl-NL" sz="2800" dirty="0"/>
          </a:p>
        </p:txBody>
      </p:sp>
      <p:sp>
        <p:nvSpPr>
          <p:cNvPr id="23" name="Afgeronde rechthoek 22"/>
          <p:cNvSpPr/>
          <p:nvPr/>
        </p:nvSpPr>
        <p:spPr>
          <a:xfrm>
            <a:off x="0" y="4725144"/>
            <a:ext cx="4320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4</a:t>
            </a:r>
            <a:endParaRPr lang="nl-NL" sz="2800" dirty="0"/>
          </a:p>
        </p:txBody>
      </p:sp>
      <p:sp>
        <p:nvSpPr>
          <p:cNvPr id="24" name="Afgeronde rechthoek 23"/>
          <p:cNvSpPr/>
          <p:nvPr/>
        </p:nvSpPr>
        <p:spPr>
          <a:xfrm>
            <a:off x="539552" y="4725144"/>
            <a:ext cx="2088232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cheek</a:t>
            </a:r>
            <a:r>
              <a:rPr lang="nl-NL" sz="2800" dirty="0" smtClean="0"/>
              <a:t> </a:t>
            </a:r>
            <a:r>
              <a:rPr lang="nl-NL" sz="2800" dirty="0" err="1" smtClean="0"/>
              <a:t>straps</a:t>
            </a:r>
            <a:endParaRPr lang="nl-NL" sz="2800" dirty="0"/>
          </a:p>
        </p:txBody>
      </p:sp>
      <p:sp>
        <p:nvSpPr>
          <p:cNvPr id="25" name="Afgeronde rechthoek 24"/>
          <p:cNvSpPr/>
          <p:nvPr/>
        </p:nvSpPr>
        <p:spPr>
          <a:xfrm>
            <a:off x="2699792" y="4725144"/>
            <a:ext cx="1368152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bakstuk</a:t>
            </a:r>
            <a:endParaRPr lang="nl-NL" sz="2800" dirty="0"/>
          </a:p>
        </p:txBody>
      </p:sp>
      <p:sp>
        <p:nvSpPr>
          <p:cNvPr id="26" name="Afgeronde rechthoek 25"/>
          <p:cNvSpPr/>
          <p:nvPr/>
        </p:nvSpPr>
        <p:spPr>
          <a:xfrm>
            <a:off x="0" y="5085184"/>
            <a:ext cx="4320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5</a:t>
            </a:r>
            <a:endParaRPr lang="nl-NL" sz="2800" dirty="0"/>
          </a:p>
        </p:txBody>
      </p:sp>
      <p:sp>
        <p:nvSpPr>
          <p:cNvPr id="27" name="Afgeronde rechthoek 26"/>
          <p:cNvSpPr/>
          <p:nvPr/>
        </p:nvSpPr>
        <p:spPr>
          <a:xfrm>
            <a:off x="539552" y="5085184"/>
            <a:ext cx="720080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bit</a:t>
            </a:r>
            <a:endParaRPr lang="nl-NL" sz="2800" dirty="0"/>
          </a:p>
        </p:txBody>
      </p:sp>
      <p:sp>
        <p:nvSpPr>
          <p:cNvPr id="28" name="Afgeronde rechthoek 27"/>
          <p:cNvSpPr/>
          <p:nvPr/>
        </p:nvSpPr>
        <p:spPr>
          <a:xfrm>
            <a:off x="1331640" y="5085184"/>
            <a:ext cx="683568" cy="357673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bit</a:t>
            </a:r>
            <a:endParaRPr lang="nl-NL" sz="2800" dirty="0"/>
          </a:p>
        </p:txBody>
      </p:sp>
      <p:sp>
        <p:nvSpPr>
          <p:cNvPr id="29" name="Afgeronde rechthoek 28"/>
          <p:cNvSpPr/>
          <p:nvPr/>
        </p:nvSpPr>
        <p:spPr>
          <a:xfrm>
            <a:off x="0" y="5445224"/>
            <a:ext cx="4320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6</a:t>
            </a:r>
            <a:endParaRPr lang="nl-NL" sz="2800" dirty="0"/>
          </a:p>
        </p:txBody>
      </p:sp>
      <p:sp>
        <p:nvSpPr>
          <p:cNvPr id="30" name="Afgeronde rechthoek 29"/>
          <p:cNvSpPr/>
          <p:nvPr/>
        </p:nvSpPr>
        <p:spPr>
          <a:xfrm>
            <a:off x="539552" y="5445224"/>
            <a:ext cx="259228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flash </a:t>
            </a:r>
            <a:r>
              <a:rPr lang="nl-NL" sz="2800" dirty="0" err="1" smtClean="0"/>
              <a:t>extension</a:t>
            </a:r>
            <a:endParaRPr lang="nl-NL" sz="2800" dirty="0"/>
          </a:p>
        </p:txBody>
      </p:sp>
      <p:sp>
        <p:nvSpPr>
          <p:cNvPr id="31" name="Afgeronde rechthoek 30"/>
          <p:cNvSpPr/>
          <p:nvPr/>
        </p:nvSpPr>
        <p:spPr>
          <a:xfrm>
            <a:off x="3203848" y="5445224"/>
            <a:ext cx="1547664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sperriem</a:t>
            </a:r>
            <a:endParaRPr lang="nl-NL" sz="2800" dirty="0"/>
          </a:p>
        </p:txBody>
      </p:sp>
      <p:sp>
        <p:nvSpPr>
          <p:cNvPr id="32" name="Afgeronde rechthoek 31"/>
          <p:cNvSpPr/>
          <p:nvPr/>
        </p:nvSpPr>
        <p:spPr>
          <a:xfrm>
            <a:off x="0" y="5805264"/>
            <a:ext cx="4320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7</a:t>
            </a:r>
            <a:endParaRPr lang="nl-NL" sz="2800" dirty="0"/>
          </a:p>
        </p:txBody>
      </p:sp>
      <p:sp>
        <p:nvSpPr>
          <p:cNvPr id="33" name="Afgeronde rechthoek 32"/>
          <p:cNvSpPr/>
          <p:nvPr/>
        </p:nvSpPr>
        <p:spPr>
          <a:xfrm>
            <a:off x="539552" y="5805264"/>
            <a:ext cx="187220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nose-band</a:t>
            </a:r>
            <a:endParaRPr lang="nl-NL" sz="2800" dirty="0"/>
          </a:p>
        </p:txBody>
      </p:sp>
      <p:sp>
        <p:nvSpPr>
          <p:cNvPr id="34" name="Afgeronde rechthoek 33"/>
          <p:cNvSpPr/>
          <p:nvPr/>
        </p:nvSpPr>
        <p:spPr>
          <a:xfrm>
            <a:off x="2483768" y="6165304"/>
            <a:ext cx="1728192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frontriem</a:t>
            </a:r>
          </a:p>
        </p:txBody>
      </p:sp>
      <p:sp>
        <p:nvSpPr>
          <p:cNvPr id="35" name="Afgeronde rechthoek 34"/>
          <p:cNvSpPr/>
          <p:nvPr/>
        </p:nvSpPr>
        <p:spPr>
          <a:xfrm>
            <a:off x="0" y="6165304"/>
            <a:ext cx="4320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8</a:t>
            </a:r>
            <a:endParaRPr lang="nl-NL" sz="2800" dirty="0"/>
          </a:p>
        </p:txBody>
      </p:sp>
      <p:sp>
        <p:nvSpPr>
          <p:cNvPr id="36" name="Afgeronde rechthoek 35"/>
          <p:cNvSpPr/>
          <p:nvPr/>
        </p:nvSpPr>
        <p:spPr>
          <a:xfrm>
            <a:off x="2483768" y="5805264"/>
            <a:ext cx="1584176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neusriem</a:t>
            </a:r>
            <a:endParaRPr lang="nl-NL" sz="2800" dirty="0"/>
          </a:p>
        </p:txBody>
      </p:sp>
      <p:sp>
        <p:nvSpPr>
          <p:cNvPr id="37" name="Afgeronde rechthoek 36"/>
          <p:cNvSpPr/>
          <p:nvPr/>
        </p:nvSpPr>
        <p:spPr>
          <a:xfrm>
            <a:off x="539552" y="6165304"/>
            <a:ext cx="187220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browband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00"/>
                            </p:stCondLst>
                            <p:childTnLst>
                              <p:par>
                                <p:cTn id="1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000"/>
                            </p:stCondLst>
                            <p:childTnLst>
                              <p:par>
                                <p:cTn id="1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5" grpId="0" animBg="1"/>
      <p:bldP spid="16" grpId="0" animBg="1"/>
      <p:bldP spid="18" grpId="0" animBg="1"/>
      <p:bldP spid="19" grpId="0" animBg="1"/>
      <p:bldP spid="21" grpId="0" animBg="1"/>
      <p:bldP spid="22" grpId="0" animBg="1"/>
      <p:bldP spid="24" grpId="0" animBg="1"/>
      <p:bldP spid="25" grpId="0" animBg="1"/>
      <p:bldP spid="27" grpId="0" animBg="1"/>
      <p:bldP spid="28" grpId="0" animBg="1"/>
      <p:bldP spid="30" grpId="0" animBg="1"/>
      <p:bldP spid="31" grpId="0" animBg="1"/>
      <p:bldP spid="33" grpId="0" animBg="1"/>
      <p:bldP spid="34" grpId="0" animBg="1"/>
      <p:bldP spid="36" grpId="0" animBg="1"/>
      <p:bldP spid="3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http://i.ytimg.com/vi/oKpxhgzGNKc/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4788024" y="6165304"/>
            <a:ext cx="4355976" cy="6926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dampigheid</a:t>
            </a:r>
          </a:p>
        </p:txBody>
      </p:sp>
      <p:sp>
        <p:nvSpPr>
          <p:cNvPr id="6" name="Afgeronde rechthoek 5"/>
          <p:cNvSpPr/>
          <p:nvPr/>
        </p:nvSpPr>
        <p:spPr>
          <a:xfrm>
            <a:off x="4788024" y="5229200"/>
            <a:ext cx="4355976" cy="6926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heaves</a:t>
            </a:r>
            <a:endParaRPr lang="nl-NL" sz="4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20</a:t>
            </a:fld>
            <a:endParaRPr lang="nl-NL" sz="2800" dirty="0">
              <a:solidFill>
                <a:schemeClr val="bg1"/>
              </a:solidFill>
            </a:endParaRPr>
          </a:p>
        </p:txBody>
      </p:sp>
      <p:pic>
        <p:nvPicPr>
          <p:cNvPr id="8" name="Picture 2" descr="http://t1.gstatic.com/images?q=tbn:ANd9GcTPRsUj9J_YndPyYv612BDKUMdN9Gmx5AavtN1gDvWiAEwimH6Cc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638" y="4509120"/>
            <a:ext cx="3198833" cy="2348880"/>
          </a:xfrm>
          <a:prstGeom prst="rect">
            <a:avLst/>
          </a:prstGeom>
          <a:noFill/>
        </p:spPr>
      </p:pic>
      <p:sp>
        <p:nvSpPr>
          <p:cNvPr id="9" name="Afgeronde rechthoek 8"/>
          <p:cNvSpPr/>
          <p:nvPr/>
        </p:nvSpPr>
        <p:spPr>
          <a:xfrm>
            <a:off x="1979712" y="6309320"/>
            <a:ext cx="2267744" cy="54868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inenten</a:t>
            </a:r>
          </a:p>
        </p:txBody>
      </p:sp>
      <p:sp>
        <p:nvSpPr>
          <p:cNvPr id="10" name="Afgeronde rechthoek 9"/>
          <p:cNvSpPr/>
          <p:nvPr/>
        </p:nvSpPr>
        <p:spPr>
          <a:xfrm>
            <a:off x="0" y="4149080"/>
            <a:ext cx="3707904" cy="54868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to </a:t>
            </a:r>
            <a:r>
              <a:rPr lang="nl-NL" sz="2800" dirty="0" err="1" smtClean="0"/>
              <a:t>vaccinate</a:t>
            </a:r>
            <a:r>
              <a:rPr lang="nl-NL" sz="2800" dirty="0" smtClean="0"/>
              <a:t>, </a:t>
            </a:r>
            <a:r>
              <a:rPr lang="nl-NL" sz="2800" dirty="0" err="1" smtClean="0"/>
              <a:t>inoculate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21</a:t>
            </a:fld>
            <a:endParaRPr lang="nl-NL" sz="2800" dirty="0">
              <a:solidFill>
                <a:schemeClr val="bg1"/>
              </a:solidFill>
            </a:endParaRPr>
          </a:p>
        </p:txBody>
      </p:sp>
      <p:pic>
        <p:nvPicPr>
          <p:cNvPr id="32774" name="Picture 6" descr="http://www.naturalsporthorse.com/articles/levels/fig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4894" y="0"/>
            <a:ext cx="2236682" cy="2982243"/>
          </a:xfrm>
          <a:prstGeom prst="rect">
            <a:avLst/>
          </a:prstGeom>
          <a:noFill/>
        </p:spPr>
      </p:pic>
      <p:pic>
        <p:nvPicPr>
          <p:cNvPr id="32776" name="Picture 8" descr="http://www.naturalsporthorse.com/articles/levels/fig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0"/>
            <a:ext cx="2236682" cy="2982243"/>
          </a:xfrm>
          <a:prstGeom prst="rect">
            <a:avLst/>
          </a:prstGeom>
          <a:noFill/>
        </p:spPr>
      </p:pic>
      <p:pic>
        <p:nvPicPr>
          <p:cNvPr id="32778" name="Picture 10" descr="http://www.naturalsporthorse.com/articles/levels/figs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3240360"/>
            <a:ext cx="2232248" cy="2976331"/>
          </a:xfrm>
          <a:prstGeom prst="rect">
            <a:avLst/>
          </a:prstGeom>
          <a:noFill/>
        </p:spPr>
      </p:pic>
      <p:sp>
        <p:nvSpPr>
          <p:cNvPr id="12" name="Afgeronde rechthoek 11"/>
          <p:cNvSpPr/>
          <p:nvPr/>
        </p:nvSpPr>
        <p:spPr>
          <a:xfrm>
            <a:off x="323528" y="3212976"/>
            <a:ext cx="2391686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leg-yield</a:t>
            </a:r>
            <a:endParaRPr lang="nl-NL" sz="4000" dirty="0"/>
          </a:p>
        </p:txBody>
      </p:sp>
      <p:sp>
        <p:nvSpPr>
          <p:cNvPr id="13" name="Afgeronde rechthoek 12"/>
          <p:cNvSpPr/>
          <p:nvPr/>
        </p:nvSpPr>
        <p:spPr>
          <a:xfrm>
            <a:off x="3059832" y="6254552"/>
            <a:ext cx="2736304" cy="6034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shoulder-in</a:t>
            </a:r>
            <a:endParaRPr lang="nl-NL" sz="4000" dirty="0"/>
          </a:p>
        </p:txBody>
      </p:sp>
      <p:sp>
        <p:nvSpPr>
          <p:cNvPr id="14" name="Afgeronde rechthoek 13"/>
          <p:cNvSpPr/>
          <p:nvPr/>
        </p:nvSpPr>
        <p:spPr>
          <a:xfrm>
            <a:off x="5831632" y="2348880"/>
            <a:ext cx="3312368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haunches-in</a:t>
            </a:r>
            <a:endParaRPr lang="nl-NL" sz="4000" dirty="0"/>
          </a:p>
        </p:txBody>
      </p:sp>
      <p:sp>
        <p:nvSpPr>
          <p:cNvPr id="15" name="Afgeronde rechthoek 14"/>
          <p:cNvSpPr/>
          <p:nvPr/>
        </p:nvSpPr>
        <p:spPr>
          <a:xfrm>
            <a:off x="5831632" y="3068960"/>
            <a:ext cx="3312368" cy="122413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schouder</a:t>
            </a:r>
          </a:p>
          <a:p>
            <a:pPr algn="ctr"/>
            <a:r>
              <a:rPr lang="nl-NL" sz="4000" dirty="0" smtClean="0"/>
              <a:t>buitenwaarts</a:t>
            </a:r>
            <a:endParaRPr lang="nl-NL" sz="4000" dirty="0"/>
          </a:p>
        </p:txBody>
      </p:sp>
      <p:sp>
        <p:nvSpPr>
          <p:cNvPr id="10" name="Afgeronde rechthoek 9"/>
          <p:cNvSpPr/>
          <p:nvPr/>
        </p:nvSpPr>
        <p:spPr>
          <a:xfrm>
            <a:off x="179512" y="3861048"/>
            <a:ext cx="2736304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kuithulpen</a:t>
            </a:r>
            <a:endParaRPr lang="nl-NL" sz="4000" dirty="0"/>
          </a:p>
        </p:txBody>
      </p:sp>
      <p:sp>
        <p:nvSpPr>
          <p:cNvPr id="11" name="Afgeronde rechthoek 10"/>
          <p:cNvSpPr/>
          <p:nvPr/>
        </p:nvSpPr>
        <p:spPr>
          <a:xfrm>
            <a:off x="0" y="1772816"/>
            <a:ext cx="2160240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travers</a:t>
            </a:r>
            <a:endParaRPr lang="nl-NL" sz="4000" dirty="0"/>
          </a:p>
        </p:txBody>
      </p:sp>
      <p:sp>
        <p:nvSpPr>
          <p:cNvPr id="16" name="Afgeronde rechthoek 15"/>
          <p:cNvSpPr/>
          <p:nvPr/>
        </p:nvSpPr>
        <p:spPr>
          <a:xfrm>
            <a:off x="0" y="2420888"/>
            <a:ext cx="2699792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quarters-in</a:t>
            </a:r>
            <a:endParaRPr lang="nl-NL" sz="4000" dirty="0"/>
          </a:p>
        </p:txBody>
      </p:sp>
      <p:sp>
        <p:nvSpPr>
          <p:cNvPr id="17" name="Afgeronde rechthoek 16"/>
          <p:cNvSpPr/>
          <p:nvPr/>
        </p:nvSpPr>
        <p:spPr>
          <a:xfrm>
            <a:off x="0" y="5013176"/>
            <a:ext cx="3312368" cy="122413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schouder</a:t>
            </a:r>
          </a:p>
          <a:p>
            <a:pPr algn="ctr"/>
            <a:r>
              <a:rPr lang="nl-NL" sz="4000" dirty="0" smtClean="0"/>
              <a:t>binnenwaarts</a:t>
            </a:r>
            <a:endParaRPr lang="nl-NL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0" grpId="0" animBg="1"/>
      <p:bldP spid="11" grpId="0" animBg="1"/>
      <p:bldP spid="16" grpId="0" animBg="1"/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ep 65"/>
          <p:cNvGrpSpPr/>
          <p:nvPr/>
        </p:nvGrpSpPr>
        <p:grpSpPr>
          <a:xfrm>
            <a:off x="4499992" y="3727593"/>
            <a:ext cx="1224136" cy="1485285"/>
            <a:chOff x="4499992" y="3727593"/>
            <a:chExt cx="1224136" cy="1485285"/>
          </a:xfrm>
        </p:grpSpPr>
        <p:pic>
          <p:nvPicPr>
            <p:cNvPr id="31750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99992" y="3727593"/>
              <a:ext cx="1224136" cy="1485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" name="Rechthoek 50"/>
            <p:cNvSpPr/>
            <p:nvPr/>
          </p:nvSpPr>
          <p:spPr>
            <a:xfrm>
              <a:off x="5292080" y="4653136"/>
              <a:ext cx="432048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22</a:t>
            </a:fld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1728192" y="188640"/>
            <a:ext cx="57606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32</a:t>
            </a:r>
            <a:endParaRPr lang="nl-NL" sz="2800" dirty="0"/>
          </a:p>
        </p:txBody>
      </p:sp>
      <p:sp>
        <p:nvSpPr>
          <p:cNvPr id="9" name="Tekstvak 8"/>
          <p:cNvSpPr txBox="1"/>
          <p:nvPr/>
        </p:nvSpPr>
        <p:spPr>
          <a:xfrm>
            <a:off x="2376264" y="188640"/>
            <a:ext cx="1475656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ischium</a:t>
            </a:r>
            <a:endParaRPr lang="nl-NL" sz="2800" dirty="0"/>
          </a:p>
        </p:txBody>
      </p:sp>
      <p:sp>
        <p:nvSpPr>
          <p:cNvPr id="10" name="Tekstvak 9"/>
          <p:cNvSpPr txBox="1"/>
          <p:nvPr/>
        </p:nvSpPr>
        <p:spPr>
          <a:xfrm>
            <a:off x="1728192" y="620688"/>
            <a:ext cx="57606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14</a:t>
            </a:r>
            <a:endParaRPr lang="nl-NL" sz="2800" dirty="0"/>
          </a:p>
        </p:txBody>
      </p:sp>
      <p:sp>
        <p:nvSpPr>
          <p:cNvPr id="11" name="Tekstvak 10"/>
          <p:cNvSpPr txBox="1"/>
          <p:nvPr/>
        </p:nvSpPr>
        <p:spPr>
          <a:xfrm>
            <a:off x="2376264" y="620688"/>
            <a:ext cx="1475656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tail</a:t>
            </a:r>
            <a:r>
              <a:rPr lang="nl-NL" sz="2800" dirty="0" smtClean="0"/>
              <a:t> </a:t>
            </a:r>
            <a:r>
              <a:rPr lang="nl-NL" sz="2800" dirty="0" err="1" smtClean="0"/>
              <a:t>bone</a:t>
            </a:r>
            <a:endParaRPr lang="nl-NL" sz="2800" dirty="0"/>
          </a:p>
        </p:txBody>
      </p:sp>
      <p:sp>
        <p:nvSpPr>
          <p:cNvPr id="12" name="Tekstvak 11"/>
          <p:cNvSpPr txBox="1"/>
          <p:nvPr/>
        </p:nvSpPr>
        <p:spPr>
          <a:xfrm>
            <a:off x="3851920" y="620688"/>
            <a:ext cx="2304256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staartwervels</a:t>
            </a:r>
            <a:endParaRPr lang="nl-NL" sz="2800" dirty="0"/>
          </a:p>
        </p:txBody>
      </p:sp>
      <p:sp>
        <p:nvSpPr>
          <p:cNvPr id="13" name="Tekstvak 12"/>
          <p:cNvSpPr txBox="1"/>
          <p:nvPr/>
        </p:nvSpPr>
        <p:spPr>
          <a:xfrm>
            <a:off x="3851920" y="188640"/>
            <a:ext cx="1728192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zitbeen</a:t>
            </a:r>
            <a:endParaRPr lang="nl-NL" sz="2800" dirty="0"/>
          </a:p>
        </p:txBody>
      </p:sp>
      <p:sp>
        <p:nvSpPr>
          <p:cNvPr id="14" name="Tekstvak 13"/>
          <p:cNvSpPr txBox="1"/>
          <p:nvPr/>
        </p:nvSpPr>
        <p:spPr>
          <a:xfrm>
            <a:off x="2736304" y="2708920"/>
            <a:ext cx="57606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13</a:t>
            </a:r>
            <a:endParaRPr lang="nl-NL" sz="2800" dirty="0"/>
          </a:p>
        </p:txBody>
      </p:sp>
      <p:sp>
        <p:nvSpPr>
          <p:cNvPr id="15" name="Tekstvak 14"/>
          <p:cNvSpPr txBox="1"/>
          <p:nvPr/>
        </p:nvSpPr>
        <p:spPr>
          <a:xfrm>
            <a:off x="3384376" y="2708920"/>
            <a:ext cx="1475656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jaw</a:t>
            </a:r>
            <a:r>
              <a:rPr lang="nl-NL" sz="2800" dirty="0" smtClean="0"/>
              <a:t> </a:t>
            </a:r>
            <a:r>
              <a:rPr lang="nl-NL" sz="2800" dirty="0" err="1" smtClean="0"/>
              <a:t>arch</a:t>
            </a:r>
            <a:endParaRPr lang="nl-NL" sz="2800" dirty="0"/>
          </a:p>
        </p:txBody>
      </p:sp>
      <p:sp>
        <p:nvSpPr>
          <p:cNvPr id="16" name="Tekstvak 15"/>
          <p:cNvSpPr txBox="1"/>
          <p:nvPr/>
        </p:nvSpPr>
        <p:spPr>
          <a:xfrm>
            <a:off x="5292080" y="2708920"/>
            <a:ext cx="2304256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kaakboog</a:t>
            </a:r>
            <a:endParaRPr lang="nl-NL" sz="2800" dirty="0"/>
          </a:p>
        </p:txBody>
      </p:sp>
      <p:sp>
        <p:nvSpPr>
          <p:cNvPr id="17" name="Tekstvak 16"/>
          <p:cNvSpPr txBox="1"/>
          <p:nvPr/>
        </p:nvSpPr>
        <p:spPr>
          <a:xfrm>
            <a:off x="2736304" y="3140968"/>
            <a:ext cx="57606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12</a:t>
            </a:r>
            <a:endParaRPr lang="nl-NL" sz="2800" dirty="0"/>
          </a:p>
        </p:txBody>
      </p:sp>
      <p:sp>
        <p:nvSpPr>
          <p:cNvPr id="18" name="Tekstvak 17"/>
          <p:cNvSpPr txBox="1"/>
          <p:nvPr/>
        </p:nvSpPr>
        <p:spPr>
          <a:xfrm>
            <a:off x="3384376" y="3140968"/>
            <a:ext cx="190770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chin</a:t>
            </a:r>
            <a:r>
              <a:rPr lang="nl-NL" sz="2800" dirty="0" smtClean="0"/>
              <a:t> </a:t>
            </a:r>
            <a:r>
              <a:rPr lang="nl-NL" sz="2800" dirty="0" err="1" smtClean="0"/>
              <a:t>groove</a:t>
            </a:r>
            <a:endParaRPr lang="nl-NL" sz="2800" dirty="0"/>
          </a:p>
        </p:txBody>
      </p:sp>
      <p:sp>
        <p:nvSpPr>
          <p:cNvPr id="19" name="Tekstvak 18"/>
          <p:cNvSpPr txBox="1"/>
          <p:nvPr/>
        </p:nvSpPr>
        <p:spPr>
          <a:xfrm>
            <a:off x="5292080" y="3140968"/>
            <a:ext cx="2304256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kingroeve</a:t>
            </a:r>
            <a:endParaRPr lang="nl-NL" sz="2800" dirty="0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1" y="3909301"/>
            <a:ext cx="3491880" cy="2948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kstvak 20"/>
          <p:cNvSpPr txBox="1"/>
          <p:nvPr/>
        </p:nvSpPr>
        <p:spPr>
          <a:xfrm>
            <a:off x="720080" y="5589240"/>
            <a:ext cx="57606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10</a:t>
            </a:r>
            <a:endParaRPr lang="nl-NL" sz="2800" dirty="0"/>
          </a:p>
        </p:txBody>
      </p:sp>
      <p:sp>
        <p:nvSpPr>
          <p:cNvPr id="22" name="Tekstvak 21"/>
          <p:cNvSpPr txBox="1"/>
          <p:nvPr/>
        </p:nvSpPr>
        <p:spPr>
          <a:xfrm>
            <a:off x="1368152" y="5589240"/>
            <a:ext cx="1475656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buttock</a:t>
            </a:r>
            <a:endParaRPr lang="nl-NL" sz="2800" dirty="0"/>
          </a:p>
        </p:txBody>
      </p:sp>
      <p:sp>
        <p:nvSpPr>
          <p:cNvPr id="23" name="Tekstvak 22"/>
          <p:cNvSpPr txBox="1"/>
          <p:nvPr/>
        </p:nvSpPr>
        <p:spPr>
          <a:xfrm>
            <a:off x="2771800" y="5589240"/>
            <a:ext cx="2808312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zitbeenknobbel</a:t>
            </a:r>
            <a:endParaRPr lang="nl-NL" sz="2800" dirty="0"/>
          </a:p>
        </p:txBody>
      </p:sp>
      <p:sp>
        <p:nvSpPr>
          <p:cNvPr id="24" name="Tekstvak 23"/>
          <p:cNvSpPr txBox="1"/>
          <p:nvPr/>
        </p:nvSpPr>
        <p:spPr>
          <a:xfrm>
            <a:off x="720080" y="6021288"/>
            <a:ext cx="57606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12</a:t>
            </a:r>
            <a:endParaRPr lang="nl-NL" sz="2800" dirty="0"/>
          </a:p>
        </p:txBody>
      </p:sp>
      <p:sp>
        <p:nvSpPr>
          <p:cNvPr id="25" name="Tekstvak 24"/>
          <p:cNvSpPr txBox="1"/>
          <p:nvPr/>
        </p:nvSpPr>
        <p:spPr>
          <a:xfrm>
            <a:off x="1368152" y="6021288"/>
            <a:ext cx="176368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hip </a:t>
            </a:r>
            <a:r>
              <a:rPr lang="nl-NL" sz="2800" dirty="0" err="1" smtClean="0"/>
              <a:t>bump</a:t>
            </a:r>
            <a:endParaRPr lang="nl-NL" sz="2800" dirty="0"/>
          </a:p>
        </p:txBody>
      </p:sp>
      <p:sp>
        <p:nvSpPr>
          <p:cNvPr id="26" name="Tekstvak 25"/>
          <p:cNvSpPr txBox="1"/>
          <p:nvPr/>
        </p:nvSpPr>
        <p:spPr>
          <a:xfrm>
            <a:off x="3131840" y="6021288"/>
            <a:ext cx="2448272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heupknobbel</a:t>
            </a:r>
            <a:endParaRPr lang="nl-NL" sz="2800" dirty="0"/>
          </a:p>
        </p:txBody>
      </p:sp>
      <p:cxnSp>
        <p:nvCxnSpPr>
          <p:cNvPr id="28" name="Rechte verbindingslijn 27"/>
          <p:cNvCxnSpPr/>
          <p:nvPr/>
        </p:nvCxnSpPr>
        <p:spPr>
          <a:xfrm rot="10800000">
            <a:off x="4211960" y="5229200"/>
            <a:ext cx="3096344" cy="3600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3059832" y="4581128"/>
            <a:ext cx="1368152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button</a:t>
            </a:r>
            <a:endParaRPr lang="nl-NL" sz="2800" dirty="0"/>
          </a:p>
        </p:txBody>
      </p:sp>
      <p:sp>
        <p:nvSpPr>
          <p:cNvPr id="32" name="Tekstvak 31"/>
          <p:cNvSpPr txBox="1"/>
          <p:nvPr/>
        </p:nvSpPr>
        <p:spPr>
          <a:xfrm>
            <a:off x="3851920" y="5013176"/>
            <a:ext cx="57606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bil</a:t>
            </a:r>
            <a:endParaRPr lang="nl-NL" sz="2800" dirty="0"/>
          </a:p>
        </p:txBody>
      </p:sp>
      <p:sp>
        <p:nvSpPr>
          <p:cNvPr id="33" name="Tekstvak 32"/>
          <p:cNvSpPr txBox="1"/>
          <p:nvPr/>
        </p:nvSpPr>
        <p:spPr>
          <a:xfrm>
            <a:off x="2411760" y="1124744"/>
            <a:ext cx="2880320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caudal</a:t>
            </a:r>
            <a:r>
              <a:rPr lang="nl-NL" sz="2800" dirty="0" smtClean="0"/>
              <a:t> </a:t>
            </a:r>
            <a:r>
              <a:rPr lang="nl-NL" sz="2800" dirty="0" err="1" smtClean="0"/>
              <a:t>vertebrae</a:t>
            </a:r>
            <a:endParaRPr lang="nl-NL" sz="2800" dirty="0"/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-1"/>
            <a:ext cx="1296144" cy="2623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kstvak 35"/>
          <p:cNvSpPr txBox="1"/>
          <p:nvPr/>
        </p:nvSpPr>
        <p:spPr>
          <a:xfrm>
            <a:off x="1979712" y="1628800"/>
            <a:ext cx="1475656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cervical</a:t>
            </a:r>
            <a:endParaRPr lang="nl-NL" sz="2800" dirty="0"/>
          </a:p>
        </p:txBody>
      </p:sp>
      <p:sp>
        <p:nvSpPr>
          <p:cNvPr id="37" name="Tekstvak 36"/>
          <p:cNvSpPr txBox="1"/>
          <p:nvPr/>
        </p:nvSpPr>
        <p:spPr>
          <a:xfrm>
            <a:off x="3491880" y="1628800"/>
            <a:ext cx="187220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halswervel</a:t>
            </a:r>
            <a:endParaRPr lang="nl-NL" sz="2800" dirty="0"/>
          </a:p>
        </p:txBody>
      </p:sp>
      <p:sp>
        <p:nvSpPr>
          <p:cNvPr id="38" name="Tekstvak 37"/>
          <p:cNvSpPr txBox="1"/>
          <p:nvPr/>
        </p:nvSpPr>
        <p:spPr>
          <a:xfrm>
            <a:off x="6156176" y="1628800"/>
            <a:ext cx="57606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9</a:t>
            </a:r>
            <a:endParaRPr lang="nl-NL" sz="2800" dirty="0"/>
          </a:p>
        </p:txBody>
      </p:sp>
      <p:sp>
        <p:nvSpPr>
          <p:cNvPr id="39" name="Tekstvak 38"/>
          <p:cNvSpPr txBox="1"/>
          <p:nvPr/>
        </p:nvSpPr>
        <p:spPr>
          <a:xfrm>
            <a:off x="5436096" y="1628800"/>
            <a:ext cx="57606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8</a:t>
            </a:r>
            <a:endParaRPr lang="nl-NL" sz="2800" dirty="0"/>
          </a:p>
        </p:txBody>
      </p:sp>
      <p:sp>
        <p:nvSpPr>
          <p:cNvPr id="40" name="Tekstvak 39"/>
          <p:cNvSpPr txBox="1"/>
          <p:nvPr/>
        </p:nvSpPr>
        <p:spPr>
          <a:xfrm>
            <a:off x="1979712" y="2132856"/>
            <a:ext cx="1475656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thoracic</a:t>
            </a:r>
            <a:endParaRPr lang="nl-NL" sz="2800" dirty="0"/>
          </a:p>
        </p:txBody>
      </p:sp>
      <p:sp>
        <p:nvSpPr>
          <p:cNvPr id="41" name="Tekstvak 40"/>
          <p:cNvSpPr txBox="1"/>
          <p:nvPr/>
        </p:nvSpPr>
        <p:spPr>
          <a:xfrm>
            <a:off x="3491880" y="2132856"/>
            <a:ext cx="223224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borstwervel</a:t>
            </a:r>
            <a:endParaRPr lang="nl-NL" sz="2800" dirty="0"/>
          </a:p>
        </p:txBody>
      </p:sp>
      <p:sp>
        <p:nvSpPr>
          <p:cNvPr id="42" name="Tekstvak 41"/>
          <p:cNvSpPr txBox="1"/>
          <p:nvPr/>
        </p:nvSpPr>
        <p:spPr>
          <a:xfrm>
            <a:off x="6156176" y="2132856"/>
            <a:ext cx="57606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10</a:t>
            </a:r>
            <a:endParaRPr lang="nl-NL" sz="2800" dirty="0"/>
          </a:p>
        </p:txBody>
      </p:sp>
      <p:sp>
        <p:nvSpPr>
          <p:cNvPr id="45" name="Rechthoek 44"/>
          <p:cNvSpPr/>
          <p:nvPr/>
        </p:nvSpPr>
        <p:spPr>
          <a:xfrm>
            <a:off x="3059832" y="1988840"/>
            <a:ext cx="1070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 err="1" smtClean="0"/>
              <a:t>vertebra</a:t>
            </a:r>
            <a:endParaRPr lang="nl-NL" sz="2000" dirty="0"/>
          </a:p>
        </p:txBody>
      </p:sp>
      <p:sp>
        <p:nvSpPr>
          <p:cNvPr id="47" name="Tekstvak 46"/>
          <p:cNvSpPr txBox="1"/>
          <p:nvPr/>
        </p:nvSpPr>
        <p:spPr>
          <a:xfrm>
            <a:off x="2808312" y="3573016"/>
            <a:ext cx="57606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13</a:t>
            </a:r>
            <a:endParaRPr lang="nl-NL" sz="2800" dirty="0"/>
          </a:p>
        </p:txBody>
      </p:sp>
      <p:sp>
        <p:nvSpPr>
          <p:cNvPr id="48" name="Tekstvak 47"/>
          <p:cNvSpPr txBox="1"/>
          <p:nvPr/>
        </p:nvSpPr>
        <p:spPr>
          <a:xfrm>
            <a:off x="3456384" y="3573016"/>
            <a:ext cx="1475656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hipbone</a:t>
            </a:r>
            <a:endParaRPr lang="nl-NL" sz="2800" dirty="0"/>
          </a:p>
        </p:txBody>
      </p:sp>
      <p:sp>
        <p:nvSpPr>
          <p:cNvPr id="49" name="Tekstvak 48"/>
          <p:cNvSpPr txBox="1"/>
          <p:nvPr/>
        </p:nvSpPr>
        <p:spPr>
          <a:xfrm>
            <a:off x="5364088" y="3573016"/>
            <a:ext cx="3779912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kruisbeen/heiligbeen</a:t>
            </a:r>
            <a:endParaRPr lang="nl-NL" sz="2800" dirty="0"/>
          </a:p>
        </p:txBody>
      </p:sp>
      <p:grpSp>
        <p:nvGrpSpPr>
          <p:cNvPr id="57" name="Groep 56"/>
          <p:cNvGrpSpPr/>
          <p:nvPr/>
        </p:nvGrpSpPr>
        <p:grpSpPr>
          <a:xfrm>
            <a:off x="323528" y="188639"/>
            <a:ext cx="1296144" cy="2458665"/>
            <a:chOff x="323528" y="188639"/>
            <a:chExt cx="1296144" cy="2458665"/>
          </a:xfrm>
        </p:grpSpPr>
        <p:pic>
          <p:nvPicPr>
            <p:cNvPr id="31745" name="Picture 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3528" y="188639"/>
              <a:ext cx="1296144" cy="2458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" name="Rechthoek 42"/>
            <p:cNvSpPr/>
            <p:nvPr/>
          </p:nvSpPr>
          <p:spPr>
            <a:xfrm>
              <a:off x="827584" y="2348880"/>
              <a:ext cx="288032" cy="1886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hthoek 43"/>
            <p:cNvSpPr/>
            <p:nvPr/>
          </p:nvSpPr>
          <p:spPr>
            <a:xfrm>
              <a:off x="323528" y="908720"/>
              <a:ext cx="360040" cy="2606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1" name="Groep 60"/>
          <p:cNvGrpSpPr/>
          <p:nvPr/>
        </p:nvGrpSpPr>
        <p:grpSpPr>
          <a:xfrm>
            <a:off x="323528" y="2636912"/>
            <a:ext cx="2314115" cy="2788319"/>
            <a:chOff x="323528" y="2636912"/>
            <a:chExt cx="2314115" cy="2788319"/>
          </a:xfrm>
        </p:grpSpPr>
        <p:pic>
          <p:nvPicPr>
            <p:cNvPr id="3174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3528" y="2636912"/>
              <a:ext cx="2314115" cy="27883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Rechthoek 45"/>
            <p:cNvSpPr/>
            <p:nvPr/>
          </p:nvSpPr>
          <p:spPr>
            <a:xfrm>
              <a:off x="395536" y="3861048"/>
              <a:ext cx="288032" cy="1080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hthoek 49"/>
            <p:cNvSpPr/>
            <p:nvPr/>
          </p:nvSpPr>
          <p:spPr>
            <a:xfrm>
              <a:off x="683568" y="4941168"/>
              <a:ext cx="648072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hthoek 51"/>
            <p:cNvSpPr/>
            <p:nvPr/>
          </p:nvSpPr>
          <p:spPr>
            <a:xfrm>
              <a:off x="2051720" y="2852936"/>
              <a:ext cx="576064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hthoek 52"/>
            <p:cNvSpPr/>
            <p:nvPr/>
          </p:nvSpPr>
          <p:spPr>
            <a:xfrm>
              <a:off x="683568" y="2852936"/>
              <a:ext cx="720080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hthoek 53"/>
            <p:cNvSpPr/>
            <p:nvPr/>
          </p:nvSpPr>
          <p:spPr>
            <a:xfrm>
              <a:off x="539552" y="3068960"/>
              <a:ext cx="720080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hthoek 54"/>
            <p:cNvSpPr/>
            <p:nvPr/>
          </p:nvSpPr>
          <p:spPr>
            <a:xfrm>
              <a:off x="539552" y="3284984"/>
              <a:ext cx="720080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hthoek 55"/>
            <p:cNvSpPr/>
            <p:nvPr/>
          </p:nvSpPr>
          <p:spPr>
            <a:xfrm>
              <a:off x="539552" y="3501008"/>
              <a:ext cx="720080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Rechthoek 57"/>
            <p:cNvSpPr/>
            <p:nvPr/>
          </p:nvSpPr>
          <p:spPr>
            <a:xfrm>
              <a:off x="1763688" y="4437112"/>
              <a:ext cx="432048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hthoek 58"/>
            <p:cNvSpPr/>
            <p:nvPr/>
          </p:nvSpPr>
          <p:spPr>
            <a:xfrm>
              <a:off x="1835696" y="4725144"/>
              <a:ext cx="432048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5" name="Groep 64"/>
          <p:cNvGrpSpPr/>
          <p:nvPr/>
        </p:nvGrpSpPr>
        <p:grpSpPr>
          <a:xfrm>
            <a:off x="5724128" y="4149080"/>
            <a:ext cx="3419872" cy="2708920"/>
            <a:chOff x="5724128" y="4149080"/>
            <a:chExt cx="3419872" cy="2708920"/>
          </a:xfrm>
        </p:grpSpPr>
        <p:sp>
          <p:nvSpPr>
            <p:cNvPr id="60" name="Rechthoek 59"/>
            <p:cNvSpPr/>
            <p:nvPr/>
          </p:nvSpPr>
          <p:spPr>
            <a:xfrm>
              <a:off x="7452320" y="4149080"/>
              <a:ext cx="432048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echthoek 61"/>
            <p:cNvSpPr/>
            <p:nvPr/>
          </p:nvSpPr>
          <p:spPr>
            <a:xfrm>
              <a:off x="8460432" y="4149080"/>
              <a:ext cx="683568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Rechthoek 62"/>
            <p:cNvSpPr/>
            <p:nvPr/>
          </p:nvSpPr>
          <p:spPr>
            <a:xfrm>
              <a:off x="8460432" y="6453336"/>
              <a:ext cx="683568" cy="4046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Rechthoek 63"/>
            <p:cNvSpPr/>
            <p:nvPr/>
          </p:nvSpPr>
          <p:spPr>
            <a:xfrm>
              <a:off x="5724128" y="5530645"/>
              <a:ext cx="683568" cy="1327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00"/>
                            </p:stCondLst>
                            <p:childTnLst>
                              <p:par>
                                <p:cTn id="1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8" grpId="0" animBg="1"/>
      <p:bldP spid="19" grpId="0" animBg="1"/>
      <p:bldP spid="22" grpId="0" animBg="1"/>
      <p:bldP spid="23" grpId="0" animBg="1"/>
      <p:bldP spid="25" grpId="0" animBg="1"/>
      <p:bldP spid="26" grpId="0" animBg="1"/>
      <p:bldP spid="31" grpId="0" animBg="1"/>
      <p:bldP spid="32" grpId="0" animBg="1"/>
      <p:bldP spid="33" grpId="0" animBg="1"/>
      <p:bldP spid="36" grpId="0" animBg="1"/>
      <p:bldP spid="37" grpId="0" animBg="1"/>
      <p:bldP spid="40" grpId="0" animBg="1"/>
      <p:bldP spid="41" grpId="0" animBg="1"/>
      <p:bldP spid="45" grpId="0"/>
      <p:bldP spid="48" grpId="0" animBg="1"/>
      <p:bldP spid="4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http://media-cdn.tripadvisor.com/media/photo-s/00/14/26/03/foals-in-the-paddo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2435" cy="6858000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7452320" y="6237312"/>
            <a:ext cx="1691680" cy="62068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wei</a:t>
            </a:r>
          </a:p>
        </p:txBody>
      </p:sp>
      <p:sp>
        <p:nvSpPr>
          <p:cNvPr id="6" name="Afgeronde rechthoek 5"/>
          <p:cNvSpPr/>
          <p:nvPr/>
        </p:nvSpPr>
        <p:spPr>
          <a:xfrm>
            <a:off x="4427984" y="6237312"/>
            <a:ext cx="2843808" cy="62068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paddock</a:t>
            </a:r>
            <a:endParaRPr lang="nl-NL" sz="4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23</a:t>
            </a:fld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1331640" y="6237312"/>
            <a:ext cx="2843808" cy="62068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pasture</a:t>
            </a:r>
            <a:endParaRPr lang="nl-NL" sz="4000" dirty="0"/>
          </a:p>
        </p:txBody>
      </p:sp>
      <p:sp>
        <p:nvSpPr>
          <p:cNvPr id="9" name="Actieknop: Introductiepagina 8">
            <a:hlinkClick r:id="rId3" action="ppaction://hlinksldjump" highlightClick="1"/>
          </p:cNvPr>
          <p:cNvSpPr/>
          <p:nvPr/>
        </p:nvSpPr>
        <p:spPr>
          <a:xfrm>
            <a:off x="8101584" y="508518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8" name="Picture 18" descr="http://t3.gstatic.com/images?q=tbn:ANd9GcSstCaeDndG0C-gjHLtSTPBbi9JgKpUuO1D4yJEerzbPP75_iC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2483768" cy="2727503"/>
          </a:xfrm>
          <a:prstGeom prst="rect">
            <a:avLst/>
          </a:prstGeom>
          <a:noFill/>
        </p:spPr>
      </p:pic>
      <p:pic>
        <p:nvPicPr>
          <p:cNvPr id="51206" name="Picture 6" descr="Bestand:EnduranceSaddl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332656"/>
            <a:ext cx="2267744" cy="3273202"/>
          </a:xfrm>
          <a:prstGeom prst="rect">
            <a:avLst/>
          </a:prstGeom>
          <a:noFill/>
        </p:spPr>
      </p:pic>
      <p:pic>
        <p:nvPicPr>
          <p:cNvPr id="51210" name="Picture 10" descr="Bestand:BfArizona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15304" y="0"/>
            <a:ext cx="2612880" cy="3429000"/>
          </a:xfrm>
          <a:prstGeom prst="rect">
            <a:avLst/>
          </a:prstGeom>
          <a:noFill/>
        </p:spPr>
      </p:pic>
      <p:pic>
        <p:nvPicPr>
          <p:cNvPr id="51214" name="Picture 14" descr="http://boktimg.nl/w/images/thumb/3/35/Springzadel.jpg/180px-Springzade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951" y="3789040"/>
            <a:ext cx="3474293" cy="3068960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2699792" y="0"/>
            <a:ext cx="1835696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zadel</a:t>
            </a:r>
            <a:endParaRPr lang="nl-NL" sz="4000" dirty="0"/>
          </a:p>
        </p:txBody>
      </p:sp>
      <p:sp>
        <p:nvSpPr>
          <p:cNvPr id="6" name="Afgeronde rechthoek 5"/>
          <p:cNvSpPr/>
          <p:nvPr/>
        </p:nvSpPr>
        <p:spPr>
          <a:xfrm>
            <a:off x="0" y="0"/>
            <a:ext cx="1835696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saddle</a:t>
            </a:r>
            <a:endParaRPr lang="nl-NL" sz="4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3</a:t>
            </a:fld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63" name="Afgeronde rechthoek 62"/>
          <p:cNvSpPr/>
          <p:nvPr/>
        </p:nvSpPr>
        <p:spPr>
          <a:xfrm>
            <a:off x="4860032" y="2996952"/>
            <a:ext cx="2376264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Westernzadel</a:t>
            </a:r>
            <a:endParaRPr lang="nl-NL" sz="2800" dirty="0"/>
          </a:p>
        </p:txBody>
      </p:sp>
      <p:sp>
        <p:nvSpPr>
          <p:cNvPr id="64" name="Afgeronde rechthoek 63"/>
          <p:cNvSpPr/>
          <p:nvPr/>
        </p:nvSpPr>
        <p:spPr>
          <a:xfrm>
            <a:off x="5940152" y="0"/>
            <a:ext cx="3203848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Endurance</a:t>
            </a:r>
            <a:r>
              <a:rPr lang="nl-NL" sz="2800" dirty="0" smtClean="0"/>
              <a:t> </a:t>
            </a:r>
            <a:r>
              <a:rPr lang="nl-NL" sz="2800" dirty="0" err="1" smtClean="0"/>
              <a:t>saddle</a:t>
            </a:r>
            <a:endParaRPr lang="nl-NL" sz="2800" dirty="0"/>
          </a:p>
        </p:txBody>
      </p:sp>
      <p:sp>
        <p:nvSpPr>
          <p:cNvPr id="65" name="Afgeronde rechthoek 64"/>
          <p:cNvSpPr/>
          <p:nvPr/>
        </p:nvSpPr>
        <p:spPr>
          <a:xfrm>
            <a:off x="2843808" y="4941168"/>
            <a:ext cx="2088232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springzadel</a:t>
            </a:r>
            <a:endParaRPr lang="nl-NL" sz="2800" dirty="0"/>
          </a:p>
        </p:txBody>
      </p:sp>
      <p:sp>
        <p:nvSpPr>
          <p:cNvPr id="66" name="Afgeronde rechthoek 65"/>
          <p:cNvSpPr/>
          <p:nvPr/>
        </p:nvSpPr>
        <p:spPr>
          <a:xfrm>
            <a:off x="3923928" y="3717032"/>
            <a:ext cx="2627784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dressuurzadel</a:t>
            </a:r>
            <a:endParaRPr lang="nl-NL" sz="2800" dirty="0"/>
          </a:p>
        </p:txBody>
      </p:sp>
      <p:sp>
        <p:nvSpPr>
          <p:cNvPr id="67" name="Afgeronde rechthoek 66"/>
          <p:cNvSpPr/>
          <p:nvPr/>
        </p:nvSpPr>
        <p:spPr>
          <a:xfrm>
            <a:off x="4211960" y="4149080"/>
            <a:ext cx="2627784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Dressage</a:t>
            </a:r>
            <a:r>
              <a:rPr lang="nl-NL" sz="2800" dirty="0" smtClean="0"/>
              <a:t> </a:t>
            </a:r>
            <a:r>
              <a:rPr lang="nl-NL" sz="2800" dirty="0" err="1" smtClean="0"/>
              <a:t>saddle</a:t>
            </a:r>
            <a:endParaRPr lang="nl-NL" sz="2800" dirty="0"/>
          </a:p>
        </p:txBody>
      </p:sp>
      <p:sp>
        <p:nvSpPr>
          <p:cNvPr id="69" name="Afgeronde rechthoek 68"/>
          <p:cNvSpPr/>
          <p:nvPr/>
        </p:nvSpPr>
        <p:spPr>
          <a:xfrm>
            <a:off x="2555776" y="5949280"/>
            <a:ext cx="2664296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jumping </a:t>
            </a:r>
            <a:r>
              <a:rPr lang="nl-NL" sz="2800" dirty="0" err="1" smtClean="0"/>
              <a:t>saddle</a:t>
            </a:r>
            <a:endParaRPr lang="nl-NL" sz="2800" dirty="0"/>
          </a:p>
        </p:txBody>
      </p:sp>
      <p:sp>
        <p:nvSpPr>
          <p:cNvPr id="70" name="Afgeronde rechthoek 69"/>
          <p:cNvSpPr/>
          <p:nvPr/>
        </p:nvSpPr>
        <p:spPr>
          <a:xfrm>
            <a:off x="6516216" y="2564904"/>
            <a:ext cx="2627784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endurancezadel</a:t>
            </a:r>
            <a:endParaRPr lang="nl-NL" sz="2800" dirty="0"/>
          </a:p>
        </p:txBody>
      </p:sp>
      <p:sp>
        <p:nvSpPr>
          <p:cNvPr id="71" name="Afgeronde rechthoek 70"/>
          <p:cNvSpPr/>
          <p:nvPr/>
        </p:nvSpPr>
        <p:spPr>
          <a:xfrm>
            <a:off x="1115616" y="2708920"/>
            <a:ext cx="3528392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ordinary</a:t>
            </a:r>
            <a:r>
              <a:rPr lang="nl-NL" sz="2800" dirty="0" smtClean="0"/>
              <a:t> </a:t>
            </a:r>
            <a:r>
              <a:rPr lang="nl-NL" sz="2800" dirty="0" err="1" smtClean="0"/>
              <a:t>riding-saddle</a:t>
            </a:r>
            <a:endParaRPr lang="nl-NL" sz="2800" dirty="0"/>
          </a:p>
        </p:txBody>
      </p:sp>
      <p:sp>
        <p:nvSpPr>
          <p:cNvPr id="72" name="Afgeronde rechthoek 71"/>
          <p:cNvSpPr/>
          <p:nvPr/>
        </p:nvSpPr>
        <p:spPr>
          <a:xfrm>
            <a:off x="251520" y="3284984"/>
            <a:ext cx="3240360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veelzijdigheidszadel</a:t>
            </a:r>
            <a:endParaRPr lang="nl-NL" sz="2800" dirty="0"/>
          </a:p>
        </p:txBody>
      </p:sp>
      <p:pic>
        <p:nvPicPr>
          <p:cNvPr id="51216" name="Picture 16" descr="http://t3.gstatic.com/images?q=tbn:ANd9GcSA3h43HpoBh0ipiHdv7LLtpDY-hWHSfp-hGcmShoJNxXndKbK9ww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225" y="3791067"/>
            <a:ext cx="2555776" cy="3066933"/>
          </a:xfrm>
          <a:prstGeom prst="rect">
            <a:avLst/>
          </a:prstGeom>
          <a:noFill/>
        </p:spPr>
      </p:pic>
      <p:sp>
        <p:nvSpPr>
          <p:cNvPr id="58" name="Afgeronde rechthoek 57"/>
          <p:cNvSpPr/>
          <p:nvPr/>
        </p:nvSpPr>
        <p:spPr>
          <a:xfrm>
            <a:off x="4139952" y="2060848"/>
            <a:ext cx="259228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Western </a:t>
            </a:r>
            <a:r>
              <a:rPr lang="nl-NL" sz="2800" dirty="0" err="1" smtClean="0"/>
              <a:t>saddle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1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1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9" grpId="0" animBg="1"/>
      <p:bldP spid="70" grpId="0" animBg="1"/>
      <p:bldP spid="71" grpId="0" animBg="1"/>
      <p:bldP spid="72" grpId="0" animBg="1"/>
      <p:bldP spid="5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2" descr="http://www.hrp.org.uk/Assets/Stirrup%20(asset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276640" cy="6858000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6012160" y="6021288"/>
            <a:ext cx="2871770" cy="55782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stijgbeugel</a:t>
            </a:r>
            <a:endParaRPr lang="nl-NL" sz="4000" dirty="0"/>
          </a:p>
        </p:txBody>
      </p:sp>
      <p:sp>
        <p:nvSpPr>
          <p:cNvPr id="6" name="Afgeronde rechthoek 5"/>
          <p:cNvSpPr/>
          <p:nvPr/>
        </p:nvSpPr>
        <p:spPr>
          <a:xfrm>
            <a:off x="6012160" y="5085184"/>
            <a:ext cx="2871770" cy="55782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stirrup</a:t>
            </a:r>
            <a:endParaRPr lang="nl-NL" sz="4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4</a:t>
            </a:fld>
            <a:endParaRPr lang="nl-NL" sz="2800" dirty="0">
              <a:solidFill>
                <a:schemeClr val="bg1"/>
              </a:solidFill>
            </a:endParaRPr>
          </a:p>
        </p:txBody>
      </p:sp>
      <p:pic>
        <p:nvPicPr>
          <p:cNvPr id="50178" name="Picture 2" descr="http://regardinghorses.com/wp-content/uploads/2008/05/nyc-mounted-poli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9" y="0"/>
            <a:ext cx="3600400" cy="2702439"/>
          </a:xfrm>
          <a:prstGeom prst="rect">
            <a:avLst/>
          </a:prstGeom>
          <a:noFill/>
        </p:spPr>
      </p:pic>
      <p:sp>
        <p:nvSpPr>
          <p:cNvPr id="8" name="Afgeronde rechthoek 7"/>
          <p:cNvSpPr/>
          <p:nvPr/>
        </p:nvSpPr>
        <p:spPr>
          <a:xfrm>
            <a:off x="3203848" y="936104"/>
            <a:ext cx="3744416" cy="55782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bereden politie</a:t>
            </a:r>
            <a:endParaRPr lang="nl-NL" sz="4000" dirty="0"/>
          </a:p>
        </p:txBody>
      </p:sp>
      <p:sp>
        <p:nvSpPr>
          <p:cNvPr id="9" name="Afgeronde rechthoek 8"/>
          <p:cNvSpPr/>
          <p:nvPr/>
        </p:nvSpPr>
        <p:spPr>
          <a:xfrm>
            <a:off x="3203848" y="0"/>
            <a:ext cx="3960440" cy="55782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mounted</a:t>
            </a:r>
            <a:r>
              <a:rPr lang="nl-NL" sz="4000" dirty="0" smtClean="0"/>
              <a:t> </a:t>
            </a:r>
            <a:r>
              <a:rPr lang="nl-NL" sz="4000" dirty="0" err="1" smtClean="0"/>
              <a:t>police</a:t>
            </a:r>
            <a:endParaRPr lang="nl-NL" sz="4000" dirty="0"/>
          </a:p>
        </p:txBody>
      </p:sp>
      <p:pic>
        <p:nvPicPr>
          <p:cNvPr id="50180" name="Picture 4" descr="http://t1.gstatic.com/images?q=tbn:ANd9GcRchqujFDfBLAQDOwDHup_SCvfqlzfVC_AGtAV-SmRHMm0Ju9IG4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2924944"/>
            <a:ext cx="1762125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www.paardenhoek.nl/images/63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6713" y="0"/>
            <a:ext cx="1937288" cy="6858000"/>
          </a:xfrm>
          <a:prstGeom prst="rect">
            <a:avLst/>
          </a:prstGeom>
          <a:noFill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0"/>
            <a:ext cx="2420888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4" descr="http://www.marathonwagen.com/files/products/menzweep_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0"/>
            <a:ext cx="2520280" cy="3360374"/>
          </a:xfrm>
          <a:prstGeom prst="rect">
            <a:avLst/>
          </a:prstGeom>
          <a:noFill/>
        </p:spPr>
      </p:pic>
      <p:pic>
        <p:nvPicPr>
          <p:cNvPr id="64514" name="Picture 2" descr="engels zade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619375" cy="3724276"/>
          </a:xfrm>
          <a:prstGeom prst="rect">
            <a:avLst/>
          </a:prstGeom>
          <a:noFill/>
        </p:spPr>
      </p:pic>
      <p:sp>
        <p:nvSpPr>
          <p:cNvPr id="8" name="Afgeronde rechthoek 7"/>
          <p:cNvSpPr/>
          <p:nvPr/>
        </p:nvSpPr>
        <p:spPr>
          <a:xfrm>
            <a:off x="5508104" y="1916832"/>
            <a:ext cx="1999892" cy="48060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zweepje</a:t>
            </a:r>
            <a:endParaRPr lang="nl-NL" sz="4000" dirty="0"/>
          </a:p>
        </p:txBody>
      </p:sp>
      <p:sp>
        <p:nvSpPr>
          <p:cNvPr id="9" name="Afgeronde rechthoek 8"/>
          <p:cNvSpPr/>
          <p:nvPr/>
        </p:nvSpPr>
        <p:spPr>
          <a:xfrm>
            <a:off x="5868144" y="1052736"/>
            <a:ext cx="1279812" cy="48060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crop</a:t>
            </a:r>
            <a:endParaRPr lang="nl-NL" sz="4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72400" y="260648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tx1"/>
                </a:solidFill>
              </a:rPr>
              <a:pPr/>
              <a:t>5</a:t>
            </a:fld>
            <a:endParaRPr lang="nl-NL" sz="2800" dirty="0">
              <a:solidFill>
                <a:schemeClr val="tx1"/>
              </a:solidFill>
            </a:endParaRPr>
          </a:p>
        </p:txBody>
      </p:sp>
      <p:sp>
        <p:nvSpPr>
          <p:cNvPr id="11" name="Afgeronde rechthoek 10"/>
          <p:cNvSpPr/>
          <p:nvPr/>
        </p:nvSpPr>
        <p:spPr>
          <a:xfrm>
            <a:off x="5436096" y="4869160"/>
            <a:ext cx="3361006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longeerzweep</a:t>
            </a:r>
            <a:endParaRPr lang="nl-NL" sz="4000" dirty="0"/>
          </a:p>
        </p:txBody>
      </p:sp>
      <p:sp>
        <p:nvSpPr>
          <p:cNvPr id="12" name="Afgeronde rechthoek 11"/>
          <p:cNvSpPr/>
          <p:nvPr/>
        </p:nvSpPr>
        <p:spPr>
          <a:xfrm>
            <a:off x="5782994" y="6021288"/>
            <a:ext cx="3361006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lunge</a:t>
            </a:r>
            <a:r>
              <a:rPr lang="nl-NL" sz="4000" dirty="0" smtClean="0"/>
              <a:t> </a:t>
            </a:r>
            <a:r>
              <a:rPr lang="nl-NL" sz="4000" dirty="0" err="1" smtClean="0"/>
              <a:t>whip</a:t>
            </a:r>
            <a:endParaRPr lang="nl-NL" sz="4000" dirty="0"/>
          </a:p>
        </p:txBody>
      </p:sp>
      <p:sp>
        <p:nvSpPr>
          <p:cNvPr id="13" name="Afgeronde rechthoek 12"/>
          <p:cNvSpPr/>
          <p:nvPr/>
        </p:nvSpPr>
        <p:spPr>
          <a:xfrm>
            <a:off x="2771800" y="3068960"/>
            <a:ext cx="3361006" cy="576064"/>
          </a:xfrm>
          <a:prstGeom prst="roundRect">
            <a:avLst/>
          </a:prstGeom>
          <a:solidFill>
            <a:srgbClr val="002060">
              <a:alpha val="3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menzweep</a:t>
            </a:r>
            <a:endParaRPr lang="nl-NL" sz="4000" dirty="0"/>
          </a:p>
        </p:txBody>
      </p:sp>
      <p:sp>
        <p:nvSpPr>
          <p:cNvPr id="14" name="Afgeronde rechthoek 13"/>
          <p:cNvSpPr/>
          <p:nvPr/>
        </p:nvSpPr>
        <p:spPr>
          <a:xfrm>
            <a:off x="4283968" y="332656"/>
            <a:ext cx="1704822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whip</a:t>
            </a:r>
            <a:endParaRPr lang="nl-NL" sz="4000" dirty="0"/>
          </a:p>
        </p:txBody>
      </p:sp>
      <p:sp>
        <p:nvSpPr>
          <p:cNvPr id="16" name="Afgeronde rechthoek 15"/>
          <p:cNvSpPr/>
          <p:nvPr/>
        </p:nvSpPr>
        <p:spPr>
          <a:xfrm>
            <a:off x="0" y="3573016"/>
            <a:ext cx="432048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1</a:t>
            </a:r>
            <a:endParaRPr lang="nl-NL" sz="2800" dirty="0"/>
          </a:p>
        </p:txBody>
      </p:sp>
      <p:sp>
        <p:nvSpPr>
          <p:cNvPr id="17" name="Afgeronde rechthoek 16"/>
          <p:cNvSpPr/>
          <p:nvPr/>
        </p:nvSpPr>
        <p:spPr>
          <a:xfrm>
            <a:off x="2267744" y="3573016"/>
            <a:ext cx="115212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boom</a:t>
            </a:r>
            <a:endParaRPr lang="nl-NL" sz="2800" dirty="0"/>
          </a:p>
        </p:txBody>
      </p:sp>
      <p:sp>
        <p:nvSpPr>
          <p:cNvPr id="18" name="Afgeronde rechthoek 17"/>
          <p:cNvSpPr/>
          <p:nvPr/>
        </p:nvSpPr>
        <p:spPr>
          <a:xfrm>
            <a:off x="539552" y="3573016"/>
            <a:ext cx="1800200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pommel</a:t>
            </a:r>
            <a:endParaRPr lang="nl-NL" sz="2800" dirty="0"/>
          </a:p>
        </p:txBody>
      </p:sp>
      <p:sp>
        <p:nvSpPr>
          <p:cNvPr id="19" name="Afgeronde rechthoek 18"/>
          <p:cNvSpPr/>
          <p:nvPr/>
        </p:nvSpPr>
        <p:spPr>
          <a:xfrm>
            <a:off x="0" y="4005064"/>
            <a:ext cx="4320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2</a:t>
            </a:r>
            <a:endParaRPr lang="nl-NL" sz="2800" dirty="0"/>
          </a:p>
        </p:txBody>
      </p:sp>
      <p:sp>
        <p:nvSpPr>
          <p:cNvPr id="20" name="Afgeronde rechthoek 19"/>
          <p:cNvSpPr/>
          <p:nvPr/>
        </p:nvSpPr>
        <p:spPr>
          <a:xfrm>
            <a:off x="528148" y="3979731"/>
            <a:ext cx="1811604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gullet</a:t>
            </a:r>
            <a:endParaRPr lang="nl-NL" sz="2800" dirty="0"/>
          </a:p>
        </p:txBody>
      </p:sp>
      <p:sp>
        <p:nvSpPr>
          <p:cNvPr id="21" name="Afgeronde rechthoek 20"/>
          <p:cNvSpPr/>
          <p:nvPr/>
        </p:nvSpPr>
        <p:spPr>
          <a:xfrm>
            <a:off x="2393168" y="3962715"/>
            <a:ext cx="1420710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kamer</a:t>
            </a:r>
            <a:endParaRPr lang="nl-NL" sz="2800" dirty="0"/>
          </a:p>
        </p:txBody>
      </p:sp>
      <p:sp>
        <p:nvSpPr>
          <p:cNvPr id="22" name="Afgeronde rechthoek 21"/>
          <p:cNvSpPr/>
          <p:nvPr/>
        </p:nvSpPr>
        <p:spPr>
          <a:xfrm>
            <a:off x="0" y="4365104"/>
            <a:ext cx="4320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3</a:t>
            </a:r>
            <a:endParaRPr lang="nl-NL" sz="2800" dirty="0"/>
          </a:p>
        </p:txBody>
      </p:sp>
      <p:sp>
        <p:nvSpPr>
          <p:cNvPr id="23" name="Afgeronde rechthoek 22"/>
          <p:cNvSpPr/>
          <p:nvPr/>
        </p:nvSpPr>
        <p:spPr>
          <a:xfrm>
            <a:off x="539552" y="4365104"/>
            <a:ext cx="2808312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underskirt</a:t>
            </a:r>
            <a:r>
              <a:rPr lang="nl-NL" sz="2800" dirty="0" smtClean="0"/>
              <a:t>/panel</a:t>
            </a:r>
            <a:endParaRPr lang="nl-NL" sz="2800" dirty="0"/>
          </a:p>
        </p:txBody>
      </p:sp>
      <p:sp>
        <p:nvSpPr>
          <p:cNvPr id="24" name="Afgeronde rechthoek 23"/>
          <p:cNvSpPr/>
          <p:nvPr/>
        </p:nvSpPr>
        <p:spPr>
          <a:xfrm>
            <a:off x="3491880" y="4365104"/>
            <a:ext cx="2304256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zadelkussen</a:t>
            </a:r>
            <a:endParaRPr lang="nl-NL" sz="2800" dirty="0"/>
          </a:p>
        </p:txBody>
      </p:sp>
      <p:sp>
        <p:nvSpPr>
          <p:cNvPr id="25" name="Afgeronde rechthoek 24"/>
          <p:cNvSpPr/>
          <p:nvPr/>
        </p:nvSpPr>
        <p:spPr>
          <a:xfrm>
            <a:off x="0" y="4725144"/>
            <a:ext cx="4320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4</a:t>
            </a:r>
            <a:endParaRPr lang="nl-NL" sz="2800" dirty="0"/>
          </a:p>
        </p:txBody>
      </p:sp>
      <p:sp>
        <p:nvSpPr>
          <p:cNvPr id="26" name="Afgeronde rechthoek 25"/>
          <p:cNvSpPr/>
          <p:nvPr/>
        </p:nvSpPr>
        <p:spPr>
          <a:xfrm>
            <a:off x="539552" y="4725144"/>
            <a:ext cx="2088232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knee</a:t>
            </a:r>
            <a:r>
              <a:rPr lang="nl-NL" sz="2800" dirty="0" smtClean="0"/>
              <a:t> </a:t>
            </a:r>
            <a:r>
              <a:rPr lang="nl-NL" sz="2800" dirty="0" err="1" smtClean="0"/>
              <a:t>pads</a:t>
            </a:r>
            <a:endParaRPr lang="nl-NL" sz="2800" dirty="0"/>
          </a:p>
        </p:txBody>
      </p:sp>
      <p:sp>
        <p:nvSpPr>
          <p:cNvPr id="27" name="Afgeronde rechthoek 26"/>
          <p:cNvSpPr/>
          <p:nvPr/>
        </p:nvSpPr>
        <p:spPr>
          <a:xfrm>
            <a:off x="2699792" y="4725144"/>
            <a:ext cx="1656184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wrongen</a:t>
            </a:r>
            <a:endParaRPr lang="nl-NL" sz="2800" dirty="0"/>
          </a:p>
        </p:txBody>
      </p:sp>
      <p:sp>
        <p:nvSpPr>
          <p:cNvPr id="28" name="Afgeronde rechthoek 27"/>
          <p:cNvSpPr/>
          <p:nvPr/>
        </p:nvSpPr>
        <p:spPr>
          <a:xfrm>
            <a:off x="0" y="5085184"/>
            <a:ext cx="4320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5</a:t>
            </a:r>
            <a:endParaRPr lang="nl-NL" sz="2800" dirty="0"/>
          </a:p>
        </p:txBody>
      </p:sp>
      <p:sp>
        <p:nvSpPr>
          <p:cNvPr id="29" name="Afgeronde rechthoek 28"/>
          <p:cNvSpPr/>
          <p:nvPr/>
        </p:nvSpPr>
        <p:spPr>
          <a:xfrm>
            <a:off x="539552" y="5085184"/>
            <a:ext cx="115212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seat</a:t>
            </a:r>
            <a:endParaRPr lang="nl-NL" sz="2800" dirty="0"/>
          </a:p>
        </p:txBody>
      </p:sp>
      <p:sp>
        <p:nvSpPr>
          <p:cNvPr id="30" name="Afgeronde rechthoek 29"/>
          <p:cNvSpPr/>
          <p:nvPr/>
        </p:nvSpPr>
        <p:spPr>
          <a:xfrm>
            <a:off x="1763688" y="5085184"/>
            <a:ext cx="1656184" cy="357673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zitting</a:t>
            </a:r>
            <a:endParaRPr lang="nl-NL" sz="2800" dirty="0"/>
          </a:p>
        </p:txBody>
      </p:sp>
      <p:sp>
        <p:nvSpPr>
          <p:cNvPr id="31" name="Afgeronde rechthoek 30"/>
          <p:cNvSpPr/>
          <p:nvPr/>
        </p:nvSpPr>
        <p:spPr>
          <a:xfrm>
            <a:off x="0" y="5445224"/>
            <a:ext cx="4320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6</a:t>
            </a:r>
            <a:endParaRPr lang="nl-NL" sz="2800" dirty="0"/>
          </a:p>
        </p:txBody>
      </p:sp>
      <p:sp>
        <p:nvSpPr>
          <p:cNvPr id="32" name="Afgeronde rechthoek 31"/>
          <p:cNvSpPr/>
          <p:nvPr/>
        </p:nvSpPr>
        <p:spPr>
          <a:xfrm>
            <a:off x="539552" y="5445224"/>
            <a:ext cx="259228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(</a:t>
            </a:r>
            <a:r>
              <a:rPr lang="nl-NL" sz="2800" dirty="0" err="1" smtClean="0"/>
              <a:t>saddle</a:t>
            </a:r>
            <a:r>
              <a:rPr lang="nl-NL" sz="2800" dirty="0" smtClean="0"/>
              <a:t>) flap</a:t>
            </a:r>
            <a:endParaRPr lang="nl-NL" sz="2800" dirty="0"/>
          </a:p>
        </p:txBody>
      </p:sp>
      <p:sp>
        <p:nvSpPr>
          <p:cNvPr id="33" name="Afgeronde rechthoek 32"/>
          <p:cNvSpPr/>
          <p:nvPr/>
        </p:nvSpPr>
        <p:spPr>
          <a:xfrm>
            <a:off x="3203848" y="5445224"/>
            <a:ext cx="187220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zweetblad</a:t>
            </a:r>
            <a:endParaRPr lang="nl-NL" sz="2800" dirty="0"/>
          </a:p>
        </p:txBody>
      </p:sp>
      <p:sp>
        <p:nvSpPr>
          <p:cNvPr id="34" name="Afgeronde rechthoek 33"/>
          <p:cNvSpPr/>
          <p:nvPr/>
        </p:nvSpPr>
        <p:spPr>
          <a:xfrm>
            <a:off x="0" y="5805264"/>
            <a:ext cx="4320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9</a:t>
            </a:r>
            <a:endParaRPr lang="nl-NL" sz="2800" dirty="0"/>
          </a:p>
        </p:txBody>
      </p:sp>
      <p:sp>
        <p:nvSpPr>
          <p:cNvPr id="35" name="Afgeronde rechthoek 34"/>
          <p:cNvSpPr/>
          <p:nvPr/>
        </p:nvSpPr>
        <p:spPr>
          <a:xfrm>
            <a:off x="539552" y="5805264"/>
            <a:ext cx="2520280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stirrup</a:t>
            </a:r>
            <a:r>
              <a:rPr lang="nl-NL" sz="2800" dirty="0" smtClean="0"/>
              <a:t> </a:t>
            </a:r>
            <a:r>
              <a:rPr lang="nl-NL" sz="2800" dirty="0" err="1" smtClean="0"/>
              <a:t>leather</a:t>
            </a:r>
            <a:endParaRPr lang="nl-NL" sz="2800" dirty="0"/>
          </a:p>
        </p:txBody>
      </p:sp>
      <p:sp>
        <p:nvSpPr>
          <p:cNvPr id="36" name="Afgeronde rechthoek 35"/>
          <p:cNvSpPr/>
          <p:nvPr/>
        </p:nvSpPr>
        <p:spPr>
          <a:xfrm>
            <a:off x="2555776" y="6165304"/>
            <a:ext cx="187220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schutblad</a:t>
            </a:r>
          </a:p>
        </p:txBody>
      </p:sp>
      <p:sp>
        <p:nvSpPr>
          <p:cNvPr id="37" name="Afgeronde rechthoek 36"/>
          <p:cNvSpPr/>
          <p:nvPr/>
        </p:nvSpPr>
        <p:spPr>
          <a:xfrm>
            <a:off x="0" y="6165304"/>
            <a:ext cx="611560" cy="28803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11</a:t>
            </a:r>
            <a:endParaRPr lang="nl-NL" sz="2800" dirty="0"/>
          </a:p>
        </p:txBody>
      </p:sp>
      <p:sp>
        <p:nvSpPr>
          <p:cNvPr id="38" name="Afgeronde rechthoek 37"/>
          <p:cNvSpPr/>
          <p:nvPr/>
        </p:nvSpPr>
        <p:spPr>
          <a:xfrm>
            <a:off x="3131840" y="5805264"/>
            <a:ext cx="1944216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beugelriem</a:t>
            </a:r>
            <a:endParaRPr lang="nl-NL" sz="2800" dirty="0"/>
          </a:p>
        </p:txBody>
      </p:sp>
      <p:sp>
        <p:nvSpPr>
          <p:cNvPr id="39" name="Afgeronde rechthoek 38"/>
          <p:cNvSpPr/>
          <p:nvPr/>
        </p:nvSpPr>
        <p:spPr>
          <a:xfrm>
            <a:off x="539552" y="6165304"/>
            <a:ext cx="2016224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skirt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000"/>
                            </p:stCondLst>
                            <p:childTnLst>
                              <p:par>
                                <p:cTn id="1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7" grpId="0" animBg="1"/>
      <p:bldP spid="18" grpId="0" animBg="1"/>
      <p:bldP spid="20" grpId="0" animBg="1"/>
      <p:bldP spid="21" grpId="0" animBg="1"/>
      <p:bldP spid="23" grpId="0" animBg="1"/>
      <p:bldP spid="24" grpId="0" animBg="1"/>
      <p:bldP spid="26" grpId="0" animBg="1"/>
      <p:bldP spid="27" grpId="0" animBg="1"/>
      <p:bldP spid="29" grpId="0" animBg="1"/>
      <p:bldP spid="30" grpId="0" animBg="1"/>
      <p:bldP spid="32" grpId="0" animBg="1"/>
      <p:bldP spid="33" grpId="0" animBg="1"/>
      <p:bldP spid="35" grpId="0" animBg="1"/>
      <p:bldP spid="36" grpId="0" animBg="1"/>
      <p:bldP spid="38" grpId="0" animBg="1"/>
      <p:bldP spid="3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://t1.gstatic.com/images?q=tbn:ANd9GcRVY3v3zEZJZKdK5wbaWsjsnGL9o3kQ83kMAnXh1SbEw6Qbh3ZSk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073657" cy="6858000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0" y="720080"/>
            <a:ext cx="2454542" cy="6480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6000" dirty="0" smtClean="0"/>
              <a:t>hoef</a:t>
            </a:r>
            <a:endParaRPr lang="nl-NL" sz="6000" dirty="0"/>
          </a:p>
        </p:txBody>
      </p:sp>
      <p:sp>
        <p:nvSpPr>
          <p:cNvPr id="6" name="Afgeronde rechthoek 5"/>
          <p:cNvSpPr/>
          <p:nvPr/>
        </p:nvSpPr>
        <p:spPr>
          <a:xfrm>
            <a:off x="0" y="0"/>
            <a:ext cx="2454542" cy="6480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6000" dirty="0" smtClean="0"/>
              <a:t>hoof</a:t>
            </a:r>
            <a:endParaRPr lang="nl-NL" sz="6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6</a:t>
            </a:fld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0" y="4725144"/>
            <a:ext cx="2483768" cy="108012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hoornige</a:t>
            </a:r>
            <a:r>
              <a:rPr lang="nl-NL" sz="4000" dirty="0" smtClean="0"/>
              <a:t> ballen</a:t>
            </a:r>
            <a:endParaRPr lang="nl-NL" sz="4000" dirty="0"/>
          </a:p>
        </p:txBody>
      </p:sp>
      <p:sp>
        <p:nvSpPr>
          <p:cNvPr id="9" name="Afgeronde rechthoek 8"/>
          <p:cNvSpPr/>
          <p:nvPr/>
        </p:nvSpPr>
        <p:spPr>
          <a:xfrm>
            <a:off x="0" y="3789040"/>
            <a:ext cx="2088232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bulb</a:t>
            </a:r>
            <a:endParaRPr lang="nl-NL" sz="4000" dirty="0"/>
          </a:p>
        </p:txBody>
      </p:sp>
      <p:sp>
        <p:nvSpPr>
          <p:cNvPr id="10" name="Afgeronde rechthoek 9"/>
          <p:cNvSpPr/>
          <p:nvPr/>
        </p:nvSpPr>
        <p:spPr>
          <a:xfrm>
            <a:off x="6372200" y="1988840"/>
            <a:ext cx="2520280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kroonrand</a:t>
            </a:r>
            <a:endParaRPr lang="nl-NL" sz="4000" dirty="0"/>
          </a:p>
        </p:txBody>
      </p:sp>
      <p:sp>
        <p:nvSpPr>
          <p:cNvPr id="11" name="Afgeronde rechthoek 10"/>
          <p:cNvSpPr/>
          <p:nvPr/>
        </p:nvSpPr>
        <p:spPr>
          <a:xfrm>
            <a:off x="6804248" y="980728"/>
            <a:ext cx="2088232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coronet</a:t>
            </a:r>
            <a:endParaRPr lang="nl-NL" sz="4000" dirty="0"/>
          </a:p>
        </p:txBody>
      </p:sp>
      <p:sp>
        <p:nvSpPr>
          <p:cNvPr id="12" name="Afgeronde rechthoek 11"/>
          <p:cNvSpPr/>
          <p:nvPr/>
        </p:nvSpPr>
        <p:spPr>
          <a:xfrm>
            <a:off x="7020272" y="3573016"/>
            <a:ext cx="1584176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zoom</a:t>
            </a:r>
            <a:endParaRPr lang="nl-NL" sz="4000" dirty="0"/>
          </a:p>
        </p:txBody>
      </p:sp>
      <p:sp>
        <p:nvSpPr>
          <p:cNvPr id="13" name="Afgeronde rechthoek 12"/>
          <p:cNvSpPr/>
          <p:nvPr/>
        </p:nvSpPr>
        <p:spPr>
          <a:xfrm>
            <a:off x="6804248" y="2564904"/>
            <a:ext cx="2088232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walls</a:t>
            </a:r>
            <a:endParaRPr lang="nl-NL" sz="4000" dirty="0"/>
          </a:p>
        </p:txBody>
      </p:sp>
      <p:sp>
        <p:nvSpPr>
          <p:cNvPr id="14" name="Afgeronde rechthoek 13"/>
          <p:cNvSpPr/>
          <p:nvPr/>
        </p:nvSpPr>
        <p:spPr>
          <a:xfrm>
            <a:off x="7271792" y="5805264"/>
            <a:ext cx="1584176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toon</a:t>
            </a:r>
            <a:endParaRPr lang="nl-NL" sz="4000" dirty="0"/>
          </a:p>
        </p:txBody>
      </p:sp>
      <p:sp>
        <p:nvSpPr>
          <p:cNvPr id="15" name="Afgeronde rechthoek 14"/>
          <p:cNvSpPr/>
          <p:nvPr/>
        </p:nvSpPr>
        <p:spPr>
          <a:xfrm>
            <a:off x="7055768" y="4797152"/>
            <a:ext cx="2088232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toe</a:t>
            </a:r>
            <a:endParaRPr lang="nl-NL" sz="4000" dirty="0"/>
          </a:p>
        </p:txBody>
      </p:sp>
      <p:sp>
        <p:nvSpPr>
          <p:cNvPr id="16" name="Afgeronde rechthoek 15"/>
          <p:cNvSpPr/>
          <p:nvPr/>
        </p:nvSpPr>
        <p:spPr>
          <a:xfrm>
            <a:off x="5580112" y="6353944"/>
            <a:ext cx="2160240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kwartier</a:t>
            </a:r>
            <a:endParaRPr lang="nl-NL" sz="4000" dirty="0"/>
          </a:p>
        </p:txBody>
      </p:sp>
      <p:sp>
        <p:nvSpPr>
          <p:cNvPr id="17" name="Afgeronde rechthoek 16"/>
          <p:cNvSpPr/>
          <p:nvPr/>
        </p:nvSpPr>
        <p:spPr>
          <a:xfrm>
            <a:off x="4860032" y="5345832"/>
            <a:ext cx="2088232" cy="5314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quarter</a:t>
            </a:r>
            <a:endParaRPr lang="nl-NL" sz="4000" dirty="0"/>
          </a:p>
        </p:txBody>
      </p:sp>
      <p:sp>
        <p:nvSpPr>
          <p:cNvPr id="18" name="Afgeronde rechthoek 17"/>
          <p:cNvSpPr/>
          <p:nvPr/>
        </p:nvSpPr>
        <p:spPr>
          <a:xfrm>
            <a:off x="1331640" y="6425952"/>
            <a:ext cx="3024336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hiel, verzen</a:t>
            </a:r>
            <a:endParaRPr lang="nl-NL" sz="4000" dirty="0"/>
          </a:p>
        </p:txBody>
      </p:sp>
      <p:sp>
        <p:nvSpPr>
          <p:cNvPr id="19" name="Afgeronde rechthoek 18"/>
          <p:cNvSpPr/>
          <p:nvPr/>
        </p:nvSpPr>
        <p:spPr>
          <a:xfrm>
            <a:off x="1331640" y="5949280"/>
            <a:ext cx="2088232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heel</a:t>
            </a:r>
            <a:endParaRPr lang="nl-NL" sz="4000" dirty="0"/>
          </a:p>
        </p:txBody>
      </p:sp>
      <p:sp>
        <p:nvSpPr>
          <p:cNvPr id="20" name="Afgeronde rechthoek 19"/>
          <p:cNvSpPr/>
          <p:nvPr/>
        </p:nvSpPr>
        <p:spPr>
          <a:xfrm>
            <a:off x="3779912" y="1628800"/>
            <a:ext cx="2085749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pastern</a:t>
            </a:r>
            <a:endParaRPr lang="nl-NL" sz="4000" dirty="0"/>
          </a:p>
        </p:txBody>
      </p:sp>
      <p:sp>
        <p:nvSpPr>
          <p:cNvPr id="21" name="Afgeronde rechthoek 20"/>
          <p:cNvSpPr/>
          <p:nvPr/>
        </p:nvSpPr>
        <p:spPr>
          <a:xfrm>
            <a:off x="4211960" y="2204864"/>
            <a:ext cx="1440160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koot</a:t>
            </a:r>
            <a:endParaRPr lang="nl-NL" sz="4000" dirty="0"/>
          </a:p>
        </p:txBody>
      </p:sp>
      <p:sp>
        <p:nvSpPr>
          <p:cNvPr id="22" name="Afgeronde rechthoek 21"/>
          <p:cNvSpPr/>
          <p:nvPr/>
        </p:nvSpPr>
        <p:spPr>
          <a:xfrm>
            <a:off x="2843808" y="0"/>
            <a:ext cx="4464496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odd-toed</a:t>
            </a:r>
            <a:r>
              <a:rPr lang="nl-NL" sz="4000" dirty="0" smtClean="0"/>
              <a:t> </a:t>
            </a:r>
            <a:r>
              <a:rPr lang="nl-NL" sz="4000" dirty="0" err="1" smtClean="0"/>
              <a:t>ungulates</a:t>
            </a:r>
            <a:endParaRPr lang="nl-NL" sz="4000" dirty="0"/>
          </a:p>
        </p:txBody>
      </p:sp>
      <p:sp>
        <p:nvSpPr>
          <p:cNvPr id="23" name="Afgeronde rechthoek 22"/>
          <p:cNvSpPr/>
          <p:nvPr/>
        </p:nvSpPr>
        <p:spPr>
          <a:xfrm>
            <a:off x="3275856" y="576064"/>
            <a:ext cx="3672408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onevenhoevigen</a:t>
            </a:r>
            <a:endParaRPr lang="nl-NL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1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397634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7</a:t>
            </a:fld>
            <a:endParaRPr lang="nl-NL" sz="2800" dirty="0">
              <a:solidFill>
                <a:schemeClr val="bg1"/>
              </a:solidFill>
            </a:endParaRPr>
          </a:p>
        </p:txBody>
      </p:sp>
      <p:pic>
        <p:nvPicPr>
          <p:cNvPr id="47106" name="Picture 2" descr="http://t0.gstatic.com/images?q=tbn:ANd9GcQLllKtTV_hzzRaa3vweomXZnEPrAUZqQ_l4UTtuUv6Wr7PD_wJ5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478" y="2088232"/>
            <a:ext cx="2195736" cy="3299603"/>
          </a:xfrm>
          <a:prstGeom prst="rect">
            <a:avLst/>
          </a:prstGeom>
          <a:noFill/>
        </p:spPr>
      </p:pic>
      <p:pic>
        <p:nvPicPr>
          <p:cNvPr id="47108" name="Picture 4" descr="http://t0.gstatic.com/images?q=tbn:ANd9GcSlg3V7xFlQoCN_zWy1t2bMJhAapN_2Ipdiv5AElhG3tD83inxGr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0182" y="2852936"/>
            <a:ext cx="1543050" cy="2952751"/>
          </a:xfrm>
          <a:prstGeom prst="rect">
            <a:avLst/>
          </a:prstGeom>
          <a:noFill/>
        </p:spPr>
      </p:pic>
      <p:sp>
        <p:nvSpPr>
          <p:cNvPr id="8" name="Afgeronde rechthoek 7"/>
          <p:cNvSpPr/>
          <p:nvPr/>
        </p:nvSpPr>
        <p:spPr>
          <a:xfrm>
            <a:off x="3952478" y="4869160"/>
            <a:ext cx="2160240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winnaar</a:t>
            </a:r>
            <a:endParaRPr lang="nl-NL" sz="4000" dirty="0"/>
          </a:p>
        </p:txBody>
      </p:sp>
      <p:sp>
        <p:nvSpPr>
          <p:cNvPr id="9" name="Afgeronde rechthoek 8"/>
          <p:cNvSpPr/>
          <p:nvPr/>
        </p:nvSpPr>
        <p:spPr>
          <a:xfrm>
            <a:off x="3952478" y="2088232"/>
            <a:ext cx="1763688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winner</a:t>
            </a:r>
            <a:endParaRPr lang="nl-NL" sz="4000" dirty="0"/>
          </a:p>
        </p:txBody>
      </p:sp>
      <p:sp>
        <p:nvSpPr>
          <p:cNvPr id="10" name="Afgeronde rechthoek 9"/>
          <p:cNvSpPr/>
          <p:nvPr/>
        </p:nvSpPr>
        <p:spPr>
          <a:xfrm>
            <a:off x="6004198" y="2348880"/>
            <a:ext cx="1296144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rozet</a:t>
            </a:r>
            <a:endParaRPr lang="nl-NL" sz="4000" dirty="0"/>
          </a:p>
        </p:txBody>
      </p:sp>
      <p:sp>
        <p:nvSpPr>
          <p:cNvPr id="11" name="Afgeronde rechthoek 10"/>
          <p:cNvSpPr/>
          <p:nvPr/>
        </p:nvSpPr>
        <p:spPr>
          <a:xfrm>
            <a:off x="3952478" y="5373216"/>
            <a:ext cx="2160240" cy="108012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cockade</a:t>
            </a:r>
            <a:r>
              <a:rPr lang="nl-NL" sz="4000" dirty="0" smtClean="0"/>
              <a:t>/</a:t>
            </a:r>
            <a:r>
              <a:rPr lang="nl-NL" sz="4000" dirty="0" err="1" smtClean="0"/>
              <a:t>rosette</a:t>
            </a:r>
            <a:endParaRPr lang="nl-NL" sz="4000" dirty="0"/>
          </a:p>
        </p:txBody>
      </p:sp>
      <p:pic>
        <p:nvPicPr>
          <p:cNvPr id="47110" name="Picture 6" descr="http://t3.gstatic.com/images?q=tbn:ANd9GcQpBwxfmdzbU4GyVAP4qek3zqv8qK1Tu52v8d58vRW_HCb0tnj_F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72350" y="3789040"/>
            <a:ext cx="1771650" cy="2581276"/>
          </a:xfrm>
          <a:prstGeom prst="rect">
            <a:avLst/>
          </a:prstGeom>
          <a:noFill/>
        </p:spPr>
      </p:pic>
      <p:sp>
        <p:nvSpPr>
          <p:cNvPr id="13" name="Afgeronde rechthoek 12"/>
          <p:cNvSpPr/>
          <p:nvPr/>
        </p:nvSpPr>
        <p:spPr>
          <a:xfrm>
            <a:off x="7588374" y="3284984"/>
            <a:ext cx="1296144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prize</a:t>
            </a:r>
            <a:endParaRPr lang="nl-NL" sz="4000" dirty="0"/>
          </a:p>
        </p:txBody>
      </p:sp>
      <p:sp>
        <p:nvSpPr>
          <p:cNvPr id="14" name="Afgeronde rechthoek 13"/>
          <p:cNvSpPr/>
          <p:nvPr/>
        </p:nvSpPr>
        <p:spPr>
          <a:xfrm>
            <a:off x="7588374" y="6381328"/>
            <a:ext cx="1296144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prijs</a:t>
            </a:r>
            <a:endParaRPr lang="nl-NL" sz="4000" dirty="0"/>
          </a:p>
        </p:txBody>
      </p:sp>
      <p:sp>
        <p:nvSpPr>
          <p:cNvPr id="18" name="Afgeronde rechthoek 17"/>
          <p:cNvSpPr/>
          <p:nvPr/>
        </p:nvSpPr>
        <p:spPr>
          <a:xfrm>
            <a:off x="5220072" y="1268760"/>
            <a:ext cx="39239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/>
              <a:t>puntenwaardering</a:t>
            </a:r>
            <a:endParaRPr lang="nl-NL" sz="3600" dirty="0"/>
          </a:p>
        </p:txBody>
      </p:sp>
      <p:sp>
        <p:nvSpPr>
          <p:cNvPr id="19" name="Afgeronde rechthoek 18"/>
          <p:cNvSpPr/>
          <p:nvPr/>
        </p:nvSpPr>
        <p:spPr>
          <a:xfrm>
            <a:off x="6084168" y="1844824"/>
            <a:ext cx="2195736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err="1" smtClean="0"/>
              <a:t>markings</a:t>
            </a:r>
            <a:endParaRPr lang="nl-NL" sz="3600" dirty="0"/>
          </a:p>
        </p:txBody>
      </p:sp>
      <p:graphicFrame>
        <p:nvGraphicFramePr>
          <p:cNvPr id="20" name="Tabel 19"/>
          <p:cNvGraphicFramePr>
            <a:graphicFrameLocks noGrp="1"/>
          </p:cNvGraphicFramePr>
          <p:nvPr/>
        </p:nvGraphicFramePr>
        <p:xfrm>
          <a:off x="0" y="2780928"/>
          <a:ext cx="3923928" cy="2869565"/>
        </p:xfrm>
        <a:graphic>
          <a:graphicData uri="http://schemas.openxmlformats.org/drawingml/2006/table">
            <a:tbl>
              <a:tblPr/>
              <a:tblGrid>
                <a:gridCol w="417233"/>
                <a:gridCol w="683622"/>
                <a:gridCol w="607664"/>
                <a:gridCol w="679262"/>
                <a:gridCol w="612024"/>
                <a:gridCol w="492075"/>
                <a:gridCol w="432048"/>
              </a:tblGrid>
              <a:tr h="4873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800" dirty="0"/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b="1" dirty="0" err="1" smtClean="0"/>
                        <a:t>Paar-den</a:t>
                      </a:r>
                      <a:endParaRPr lang="nl-NL" sz="1800" dirty="0"/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b="1" dirty="0" smtClean="0"/>
                        <a:t>E</a:t>
                      </a:r>
                      <a:endParaRPr lang="nl-NL" sz="1800" dirty="0"/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b="1" dirty="0" smtClean="0"/>
                        <a:t>D</a:t>
                      </a:r>
                      <a:endParaRPr lang="nl-NL" sz="1800" dirty="0"/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b="1" dirty="0" smtClean="0"/>
                        <a:t>C</a:t>
                      </a:r>
                      <a:endParaRPr lang="nl-NL" sz="1800" dirty="0"/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b="1" dirty="0" smtClean="0"/>
                        <a:t>B</a:t>
                      </a:r>
                      <a:endParaRPr lang="nl-NL" sz="1800" dirty="0"/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b="1" dirty="0" smtClean="0"/>
                        <a:t>A</a:t>
                      </a:r>
                      <a:endParaRPr lang="nl-NL" sz="1800" dirty="0"/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1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 dirty="0">
                          <a:solidFill>
                            <a:srgbClr val="FF0000"/>
                          </a:solidFill>
                        </a:rPr>
                        <a:t>B</a:t>
                      </a:r>
                      <a:endParaRPr lang="nl-NL" sz="2000" dirty="0"/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 dirty="0"/>
                        <a:t>100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 dirty="0"/>
                        <a:t>90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 dirty="0"/>
                        <a:t>80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 dirty="0"/>
                        <a:t>70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 dirty="0"/>
                        <a:t>60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 dirty="0"/>
                        <a:t>50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1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rgbClr val="FF0000"/>
                          </a:solidFill>
                        </a:rPr>
                        <a:t>L</a:t>
                      </a:r>
                      <a:endParaRPr lang="nl-NL" sz="2000"/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110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100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90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80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70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 dirty="0"/>
                        <a:t>60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1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nl-NL" sz="2000"/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120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110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100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90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-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 dirty="0"/>
                        <a:t>-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1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rgbClr val="FF0000"/>
                          </a:solidFill>
                        </a:rPr>
                        <a:t>Z</a:t>
                      </a:r>
                      <a:endParaRPr lang="nl-NL" sz="2000"/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130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120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110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100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-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 dirty="0"/>
                        <a:t>-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1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rgbClr val="FF0000"/>
                          </a:solidFill>
                        </a:rPr>
                        <a:t>Zz</a:t>
                      </a:r>
                      <a:endParaRPr lang="nl-NL" sz="2000"/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135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130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120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-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-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 dirty="0"/>
                        <a:t>-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711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22" name="Afgeronde rechthoek 21"/>
          <p:cNvSpPr/>
          <p:nvPr/>
        </p:nvSpPr>
        <p:spPr>
          <a:xfrm>
            <a:off x="0" y="5661248"/>
            <a:ext cx="3419872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/>
              <a:t>penalty </a:t>
            </a:r>
            <a:r>
              <a:rPr lang="nl-NL" sz="3600" dirty="0" err="1" smtClean="0"/>
              <a:t>points</a:t>
            </a:r>
            <a:endParaRPr lang="nl-NL" sz="3600" dirty="0"/>
          </a:p>
        </p:txBody>
      </p:sp>
      <p:sp>
        <p:nvSpPr>
          <p:cNvPr id="23" name="Afgeronde rechthoek 22"/>
          <p:cNvSpPr/>
          <p:nvPr/>
        </p:nvSpPr>
        <p:spPr>
          <a:xfrm>
            <a:off x="0" y="6165304"/>
            <a:ext cx="3419872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/>
              <a:t>strafpunten</a:t>
            </a:r>
            <a:endParaRPr lang="nl-NL" sz="3600" dirty="0"/>
          </a:p>
        </p:txBody>
      </p:sp>
      <p:sp>
        <p:nvSpPr>
          <p:cNvPr id="24" name="Afgeronde rechthoek 23"/>
          <p:cNvSpPr/>
          <p:nvPr/>
        </p:nvSpPr>
        <p:spPr>
          <a:xfrm>
            <a:off x="0" y="0"/>
            <a:ext cx="39239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err="1" smtClean="0"/>
              <a:t>putentelling</a:t>
            </a:r>
            <a:endParaRPr lang="nl-NL" sz="3600" dirty="0"/>
          </a:p>
        </p:txBody>
      </p:sp>
      <p:sp>
        <p:nvSpPr>
          <p:cNvPr id="25" name="Afgeronde rechthoek 24"/>
          <p:cNvSpPr/>
          <p:nvPr/>
        </p:nvSpPr>
        <p:spPr>
          <a:xfrm>
            <a:off x="4067944" y="0"/>
            <a:ext cx="39239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err="1" smtClean="0"/>
              <a:t>scheme</a:t>
            </a:r>
            <a:r>
              <a:rPr lang="nl-NL" sz="3600" dirty="0" smtClean="0"/>
              <a:t> of </a:t>
            </a:r>
            <a:r>
              <a:rPr lang="nl-NL" sz="3600" dirty="0" err="1" smtClean="0"/>
              <a:t>marking</a:t>
            </a:r>
            <a:endParaRPr lang="nl-NL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8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6" name="Picture 6" descr="File:National Show Hor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146066"/>
            <a:ext cx="5004048" cy="4193336"/>
          </a:xfrm>
          <a:prstGeom prst="rect">
            <a:avLst/>
          </a:prstGeom>
          <a:noFill/>
        </p:spPr>
      </p:pic>
      <p:pic>
        <p:nvPicPr>
          <p:cNvPr id="46090" name="Picture 10" descr="File:American Saddlebred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4149080"/>
            <a:ext cx="2808311" cy="2229536"/>
          </a:xfrm>
          <a:prstGeom prst="rect">
            <a:avLst/>
          </a:prstGeom>
          <a:noFill/>
        </p:spPr>
      </p:pic>
      <p:pic>
        <p:nvPicPr>
          <p:cNvPr id="46088" name="Picture 8" descr="File:Halterstandingshotarabiano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476672"/>
            <a:ext cx="2808312" cy="2200248"/>
          </a:xfrm>
          <a:prstGeom prst="rect">
            <a:avLst/>
          </a:prstGeom>
          <a:noFill/>
        </p:spPr>
      </p:pic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8</a:t>
            </a:fld>
            <a:endParaRPr lang="nl-NL" sz="2800" dirty="0">
              <a:solidFill>
                <a:schemeClr val="bg1"/>
              </a:solidFill>
            </a:endParaRPr>
          </a:p>
        </p:txBody>
      </p:sp>
      <p:pic>
        <p:nvPicPr>
          <p:cNvPr id="46082" name="Picture 2" descr="http://bits.wikimedia.org/skins-1.17/common/images/magnify-clip.png">
            <a:hlinkClick r:id="rId5" tooltip="Enlarg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-549275"/>
            <a:ext cx="142875" cy="104775"/>
          </a:xfrm>
          <a:prstGeom prst="rect">
            <a:avLst/>
          </a:prstGeom>
          <a:noFill/>
        </p:spPr>
      </p:pic>
      <p:pic>
        <p:nvPicPr>
          <p:cNvPr id="46084" name="Picture 4" descr="http://bits.wikimedia.org/skins-1.17/common/images/magnify-clip.png">
            <a:hlinkClick r:id="rId5" tooltip="Enlarg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-549275"/>
            <a:ext cx="142875" cy="104775"/>
          </a:xfrm>
          <a:prstGeom prst="rect">
            <a:avLst/>
          </a:prstGeom>
          <a:noFill/>
        </p:spPr>
      </p:pic>
      <p:sp>
        <p:nvSpPr>
          <p:cNvPr id="14" name="Afgeronde rechthoek 13"/>
          <p:cNvSpPr/>
          <p:nvPr/>
        </p:nvSpPr>
        <p:spPr>
          <a:xfrm>
            <a:off x="7740352" y="1772816"/>
            <a:ext cx="1195586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NSH</a:t>
            </a:r>
            <a:endParaRPr lang="nl-NL" sz="4000" dirty="0"/>
          </a:p>
        </p:txBody>
      </p:sp>
      <p:sp>
        <p:nvSpPr>
          <p:cNvPr id="15" name="Afgeronde rechthoek 14"/>
          <p:cNvSpPr/>
          <p:nvPr/>
        </p:nvSpPr>
        <p:spPr>
          <a:xfrm>
            <a:off x="4139952" y="4725144"/>
            <a:ext cx="4824536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National Show </a:t>
            </a:r>
            <a:r>
              <a:rPr lang="nl-NL" sz="4000" dirty="0" err="1" smtClean="0"/>
              <a:t>Horse</a:t>
            </a:r>
            <a:endParaRPr lang="nl-NL" sz="4000" dirty="0"/>
          </a:p>
        </p:txBody>
      </p:sp>
      <p:sp>
        <p:nvSpPr>
          <p:cNvPr id="16" name="Afgeronde rechthoek 15"/>
          <p:cNvSpPr/>
          <p:nvPr/>
        </p:nvSpPr>
        <p:spPr>
          <a:xfrm>
            <a:off x="0" y="6381328"/>
            <a:ext cx="4824536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American </a:t>
            </a:r>
            <a:r>
              <a:rPr lang="nl-NL" sz="4000" dirty="0" err="1" smtClean="0"/>
              <a:t>Saddlebred</a:t>
            </a:r>
            <a:endParaRPr lang="nl-NL" sz="4000" dirty="0"/>
          </a:p>
        </p:txBody>
      </p:sp>
      <p:sp>
        <p:nvSpPr>
          <p:cNvPr id="17" name="Afgeronde rechthoek 16"/>
          <p:cNvSpPr/>
          <p:nvPr/>
        </p:nvSpPr>
        <p:spPr>
          <a:xfrm>
            <a:off x="0" y="0"/>
            <a:ext cx="4824536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Arab</a:t>
            </a:r>
            <a:r>
              <a:rPr lang="nl-NL" sz="4000" dirty="0" smtClean="0"/>
              <a:t>(</a:t>
            </a:r>
            <a:r>
              <a:rPr lang="nl-NL" sz="4000" dirty="0" err="1" smtClean="0"/>
              <a:t>ian</a:t>
            </a:r>
            <a:r>
              <a:rPr lang="nl-NL" sz="4000" dirty="0" smtClean="0"/>
              <a:t> </a:t>
            </a:r>
            <a:r>
              <a:rPr lang="nl-NL" sz="4000" dirty="0" err="1" smtClean="0"/>
              <a:t>horse</a:t>
            </a:r>
            <a:r>
              <a:rPr lang="nl-NL" sz="4000" dirty="0" smtClean="0"/>
              <a:t>)</a:t>
            </a:r>
            <a:endParaRPr lang="nl-NL" sz="4000" dirty="0"/>
          </a:p>
        </p:txBody>
      </p:sp>
      <p:sp>
        <p:nvSpPr>
          <p:cNvPr id="18" name="Afgeronde rechthoek 17"/>
          <p:cNvSpPr/>
          <p:nvPr/>
        </p:nvSpPr>
        <p:spPr>
          <a:xfrm>
            <a:off x="5364088" y="764704"/>
            <a:ext cx="2592288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crossbreed</a:t>
            </a:r>
            <a:endParaRPr lang="nl-NL" sz="4000" dirty="0"/>
          </a:p>
        </p:txBody>
      </p:sp>
      <p:sp>
        <p:nvSpPr>
          <p:cNvPr id="19" name="PIJL-RECHTS 18"/>
          <p:cNvSpPr/>
          <p:nvPr/>
        </p:nvSpPr>
        <p:spPr>
          <a:xfrm>
            <a:off x="2843808" y="2924944"/>
            <a:ext cx="1080120" cy="100811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kstvak 19"/>
          <p:cNvSpPr txBox="1"/>
          <p:nvPr/>
        </p:nvSpPr>
        <p:spPr>
          <a:xfrm>
            <a:off x="755576" y="1556792"/>
            <a:ext cx="1152128" cy="3170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0" dirty="0" smtClean="0">
                <a:solidFill>
                  <a:srgbClr val="FF0000"/>
                </a:solidFill>
              </a:rPr>
              <a:t>x</a:t>
            </a:r>
            <a:endParaRPr lang="nl-NL" sz="20000" dirty="0">
              <a:solidFill>
                <a:srgbClr val="FF0000"/>
              </a:solidFill>
            </a:endParaRPr>
          </a:p>
        </p:txBody>
      </p:sp>
      <p:sp>
        <p:nvSpPr>
          <p:cNvPr id="21" name="Afgeronde rechthoek 20"/>
          <p:cNvSpPr/>
          <p:nvPr/>
        </p:nvSpPr>
        <p:spPr>
          <a:xfrm>
            <a:off x="539552" y="3068960"/>
            <a:ext cx="1728192" cy="6206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tx2">
                    <a:lumMod val="75000"/>
                  </a:schemeClr>
                </a:solidFill>
              </a:rPr>
              <a:t>cross</a:t>
            </a:r>
            <a:endParaRPr lang="nl-NL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Afgeronde rechthoek 21"/>
          <p:cNvSpPr/>
          <p:nvPr/>
        </p:nvSpPr>
        <p:spPr>
          <a:xfrm>
            <a:off x="2051720" y="3068960"/>
            <a:ext cx="2088232" cy="6206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tx2">
                    <a:lumMod val="75000"/>
                  </a:schemeClr>
                </a:solidFill>
              </a:rPr>
              <a:t>kruisen</a:t>
            </a:r>
            <a:endParaRPr lang="nl-NL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Afgeronde rechthoek 22"/>
          <p:cNvSpPr/>
          <p:nvPr/>
        </p:nvSpPr>
        <p:spPr>
          <a:xfrm>
            <a:off x="5364088" y="188640"/>
            <a:ext cx="2592288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kruising</a:t>
            </a:r>
            <a:endParaRPr lang="nl-NL" sz="4000" dirty="0"/>
          </a:p>
        </p:txBody>
      </p:sp>
      <p:sp>
        <p:nvSpPr>
          <p:cNvPr id="24" name="Afgeronde rechthoek 23"/>
          <p:cNvSpPr/>
          <p:nvPr/>
        </p:nvSpPr>
        <p:spPr>
          <a:xfrm>
            <a:off x="1475656" y="2204864"/>
            <a:ext cx="2339752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Arabier</a:t>
            </a:r>
            <a:endParaRPr lang="nl-NL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www.china-necklace.com/productsimages/horseshoe_4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9778" y="0"/>
            <a:ext cx="3384222" cy="3384222"/>
          </a:xfrm>
          <a:prstGeom prst="rect">
            <a:avLst/>
          </a:prstGeom>
          <a:noFill/>
        </p:spPr>
      </p:pic>
      <p:pic>
        <p:nvPicPr>
          <p:cNvPr id="45058" name="Picture 2" descr="http://t2.gstatic.com/images?q=tbn:ANd9GcTS0D0JJ8dsAGWWUez8c1ngO3osgSm1uGc91rPJ7XBHMkbqg4l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3017"/>
            <a:ext cx="4385621" cy="3284984"/>
          </a:xfrm>
          <a:prstGeom prst="rect">
            <a:avLst/>
          </a:prstGeom>
          <a:noFill/>
        </p:spPr>
      </p:pic>
      <p:pic>
        <p:nvPicPr>
          <p:cNvPr id="70658" name="Picture 2" descr="http://www.horsemanmagazine.com/wp-content/uploads/2008/09/farri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568935" cy="3429000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0" y="2780928"/>
            <a:ext cx="2195736" cy="5943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hoefsmid</a:t>
            </a:r>
            <a:endParaRPr lang="nl-NL" sz="4000" dirty="0"/>
          </a:p>
        </p:txBody>
      </p:sp>
      <p:sp>
        <p:nvSpPr>
          <p:cNvPr id="6" name="Afgeronde rechthoek 5"/>
          <p:cNvSpPr/>
          <p:nvPr/>
        </p:nvSpPr>
        <p:spPr>
          <a:xfrm>
            <a:off x="0" y="0"/>
            <a:ext cx="1547664" cy="5943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farrier</a:t>
            </a:r>
            <a:endParaRPr lang="nl-NL" sz="4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9</a:t>
            </a:fld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0" y="6263696"/>
            <a:ext cx="1979712" cy="5943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beslaan</a:t>
            </a:r>
            <a:endParaRPr lang="nl-NL" sz="4000" dirty="0"/>
          </a:p>
        </p:txBody>
      </p:sp>
      <p:sp>
        <p:nvSpPr>
          <p:cNvPr id="9" name="Afgeronde rechthoek 8"/>
          <p:cNvSpPr/>
          <p:nvPr/>
        </p:nvSpPr>
        <p:spPr>
          <a:xfrm>
            <a:off x="0" y="3482768"/>
            <a:ext cx="1907704" cy="5943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to </a:t>
            </a:r>
            <a:r>
              <a:rPr lang="nl-NL" sz="4000" dirty="0" err="1" smtClean="0"/>
              <a:t>shoe</a:t>
            </a:r>
            <a:endParaRPr lang="nl-NL" sz="4000" dirty="0"/>
          </a:p>
        </p:txBody>
      </p:sp>
      <p:sp>
        <p:nvSpPr>
          <p:cNvPr id="11" name="Afgeronde rechthoek 10"/>
          <p:cNvSpPr/>
          <p:nvPr/>
        </p:nvSpPr>
        <p:spPr>
          <a:xfrm>
            <a:off x="6012160" y="3429000"/>
            <a:ext cx="2955748" cy="5943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hoefijzer</a:t>
            </a:r>
            <a:endParaRPr lang="nl-NL" sz="4000" dirty="0"/>
          </a:p>
        </p:txBody>
      </p:sp>
      <p:sp>
        <p:nvSpPr>
          <p:cNvPr id="12" name="Afgeronde rechthoek 11"/>
          <p:cNvSpPr/>
          <p:nvPr/>
        </p:nvSpPr>
        <p:spPr>
          <a:xfrm>
            <a:off x="6588224" y="1052736"/>
            <a:ext cx="1728192" cy="1268760"/>
          </a:xfrm>
          <a:prstGeom prst="roundRect">
            <a:avLst>
              <a:gd name="adj" fmla="val 38403"/>
            </a:avLst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horse</a:t>
            </a:r>
            <a:r>
              <a:rPr lang="nl-NL" sz="4000" dirty="0" smtClean="0"/>
              <a:t> </a:t>
            </a:r>
          </a:p>
          <a:p>
            <a:pPr algn="ctr"/>
            <a:r>
              <a:rPr lang="nl-NL" sz="4000" dirty="0" err="1" smtClean="0"/>
              <a:t>shoe</a:t>
            </a:r>
            <a:endParaRPr lang="nl-NL" sz="4000" dirty="0"/>
          </a:p>
        </p:txBody>
      </p:sp>
      <p:pic>
        <p:nvPicPr>
          <p:cNvPr id="45060" name="Picture 4" descr="http://t1.gstatic.com/images?q=tbn:ANd9GcRtC05vjh_90r2ePrs1cicgjfFiBTMUJ1I0v04Fuzi59KuUPT-v4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4797152"/>
            <a:ext cx="2438400" cy="1876425"/>
          </a:xfrm>
          <a:prstGeom prst="rect">
            <a:avLst/>
          </a:prstGeom>
          <a:noFill/>
        </p:spPr>
      </p:pic>
      <p:sp>
        <p:nvSpPr>
          <p:cNvPr id="13" name="Afgeronde rechthoek 12"/>
          <p:cNvSpPr/>
          <p:nvPr/>
        </p:nvSpPr>
        <p:spPr>
          <a:xfrm>
            <a:off x="5220072" y="4149080"/>
            <a:ext cx="3747836" cy="5943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rubber springschoen</a:t>
            </a:r>
            <a:endParaRPr lang="nl-NL" sz="2800" dirty="0"/>
          </a:p>
        </p:txBody>
      </p:sp>
      <p:sp>
        <p:nvSpPr>
          <p:cNvPr id="14" name="Afgeronde rechthoek 13"/>
          <p:cNvSpPr/>
          <p:nvPr/>
        </p:nvSpPr>
        <p:spPr>
          <a:xfrm>
            <a:off x="4427984" y="6263696"/>
            <a:ext cx="2880320" cy="5943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 smtClean="0"/>
              <a:t>over-reach</a:t>
            </a:r>
            <a:r>
              <a:rPr lang="nl-NL" sz="2800" dirty="0" smtClean="0"/>
              <a:t> boots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4596</TotalTime>
  <Words>440</Words>
  <Application>Microsoft Office PowerPoint</Application>
  <PresentationFormat>Diavoorstelling (4:3)</PresentationFormat>
  <Paragraphs>344</Paragraphs>
  <Slides>23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4" baseType="lpstr"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Adrie</dc:creator>
  <cp:lastModifiedBy>Adrie Eeken</cp:lastModifiedBy>
  <cp:revision>319</cp:revision>
  <dcterms:created xsi:type="dcterms:W3CDTF">2011-02-26T13:53:01Z</dcterms:created>
  <dcterms:modified xsi:type="dcterms:W3CDTF">2013-02-11T09:43:19Z</dcterms:modified>
</cp:coreProperties>
</file>