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5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97" autoAdjust="0"/>
    <p:restoredTop sz="94660"/>
  </p:normalViewPr>
  <p:slideViewPr>
    <p:cSldViewPr>
      <p:cViewPr varScale="1">
        <p:scale>
          <a:sx n="74" d="100"/>
          <a:sy n="74" d="100"/>
        </p:scale>
        <p:origin x="-100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486F14D-6D09-4357-BFA6-912AE14E64BB}" type="datetimeFigureOut">
              <a:rPr lang="en-US"/>
              <a:pPr>
                <a:defRPr/>
              </a:pPr>
              <a:t>2/7/2013</a:t>
            </a:fld>
            <a:endParaRPr lang="en-US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en-US" noProof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C10DA86-CB05-4690-B975-9B7E50F820AE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0713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smtClean="0"/>
          </a:p>
        </p:txBody>
      </p:sp>
      <p:sp>
        <p:nvSpPr>
          <p:cNvPr id="16388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CAE18DEC-E319-4C32-8DCC-8E785911D4BF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smtClean="0"/>
          </a:p>
        </p:txBody>
      </p:sp>
      <p:sp>
        <p:nvSpPr>
          <p:cNvPr id="17412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8F566EA8-1670-41BF-9591-4B0D48204999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smtClean="0"/>
          </a:p>
        </p:txBody>
      </p:sp>
      <p:sp>
        <p:nvSpPr>
          <p:cNvPr id="18436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5F3FB9C5-6D14-49BC-8332-6A72884B5A13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smtClean="0"/>
          </a:p>
        </p:txBody>
      </p:sp>
      <p:sp>
        <p:nvSpPr>
          <p:cNvPr id="19460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26328E92-D427-40DD-8E50-329FB8FC9BE2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7A8F6-3DC6-46DE-BD69-0A8236710173}" type="datetimeFigureOut">
              <a:rPr lang="en-US"/>
              <a:pPr>
                <a:defRPr/>
              </a:pPr>
              <a:t>2/7/2013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F64CCC-CD66-4DE6-865B-E162927D6C4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5949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80211C-BAD8-4F77-A836-B614516E5A52}" type="datetimeFigureOut">
              <a:rPr lang="en-US"/>
              <a:pPr>
                <a:defRPr/>
              </a:pPr>
              <a:t>2/7/2013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A05288-7B50-4581-806B-4B638CE3C6D4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179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5736BD-34B2-4A51-ADF4-85CCC7057E88}" type="datetimeFigureOut">
              <a:rPr lang="en-US"/>
              <a:pPr>
                <a:defRPr/>
              </a:pPr>
              <a:t>2/7/2013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A7C3EE-C29A-45C2-A8D7-DF8024665BEE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681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9B20FA-23FD-483D-BAD1-BCAFB7934A11}" type="datetimeFigureOut">
              <a:rPr lang="en-US"/>
              <a:pPr>
                <a:defRPr/>
              </a:pPr>
              <a:t>2/7/2013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C9DFC0-2E9E-4E23-9168-C2F8D0D4BAA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613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F78507-4E76-4898-869A-0CC0893BFE23}" type="datetimeFigureOut">
              <a:rPr lang="en-US"/>
              <a:pPr>
                <a:defRPr/>
              </a:pPr>
              <a:t>2/7/2013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D17AB3-3085-465A-AC1D-4948F11A253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6334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909975-7021-4DD8-A0E4-4DCAB6FBFA2D}" type="datetimeFigureOut">
              <a:rPr lang="en-US"/>
              <a:pPr>
                <a:defRPr/>
              </a:pPr>
              <a:t>2/7/2013</a:t>
            </a:fld>
            <a:endParaRPr lang="en-US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FFFB6E-44E3-40FC-B1EB-95CEFFC79E1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324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7FA01C-AF07-4ED1-9533-58CA7430CA2E}" type="datetimeFigureOut">
              <a:rPr lang="en-US"/>
              <a:pPr>
                <a:defRPr/>
              </a:pPr>
              <a:t>2/7/2013</a:t>
            </a:fld>
            <a:endParaRPr lang="en-US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EB94BA-6804-421C-8F2C-F78DD604506A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996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F93C9A-96AB-44CB-915E-1AB01F419FF2}" type="datetimeFigureOut">
              <a:rPr lang="en-US"/>
              <a:pPr>
                <a:defRPr/>
              </a:pPr>
              <a:t>2/7/2013</a:t>
            </a:fld>
            <a:endParaRPr lang="en-US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FCE967-2B4F-4400-8119-49921DC88C1F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0902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163D2F-A468-4098-99CB-D58C823BA5AD}" type="datetimeFigureOut">
              <a:rPr lang="en-US"/>
              <a:pPr>
                <a:defRPr/>
              </a:pPr>
              <a:t>2/7/2013</a:t>
            </a:fld>
            <a:endParaRPr lang="en-US"/>
          </a:p>
        </p:txBody>
      </p:sp>
      <p:sp>
        <p:nvSpPr>
          <p:cNvPr id="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531C91-46FD-4F4B-831E-764258AC531E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6643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83D4E4-D998-4AEC-B8D9-36EF18375FB1}" type="datetimeFigureOut">
              <a:rPr lang="en-US"/>
              <a:pPr>
                <a:defRPr/>
              </a:pPr>
              <a:t>2/7/2013</a:t>
            </a:fld>
            <a:endParaRPr lang="en-US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B67AE3-03D8-4B3F-851A-5B72ECD06B53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068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2A40A-6EE4-46D7-994D-D34C176EA450}" type="datetimeFigureOut">
              <a:rPr lang="en-US"/>
              <a:pPr>
                <a:defRPr/>
              </a:pPr>
              <a:t>2/7/2013</a:t>
            </a:fld>
            <a:endParaRPr lang="en-US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2C8010-0F5C-4E6E-967A-9473B769716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608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stijl te bewerken</a:t>
            </a:r>
            <a:endParaRPr lang="en-US" smtClean="0"/>
          </a:p>
        </p:txBody>
      </p:sp>
      <p:sp>
        <p:nvSpPr>
          <p:cNvPr id="1027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smtClean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4FAA5D0-704C-46D1-9818-5381A9B7D25F}" type="datetimeFigureOut">
              <a:rPr lang="en-US"/>
              <a:pPr>
                <a:defRPr/>
              </a:pPr>
              <a:t>2/7/2013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84363AB-4FB0-40D3-8642-A5E8C71125A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5" Type="http://schemas.openxmlformats.org/officeDocument/2006/relationships/slide" Target="slide3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1.wav"/><Relationship Id="rId6" Type="http://schemas.openxmlformats.org/officeDocument/2006/relationships/image" Target="../media/image3.png"/><Relationship Id="rId5" Type="http://schemas.openxmlformats.org/officeDocument/2006/relationships/slide" Target="slide11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2.wav"/><Relationship Id="rId6" Type="http://schemas.openxmlformats.org/officeDocument/2006/relationships/image" Target="../media/image3.png"/><Relationship Id="rId5" Type="http://schemas.openxmlformats.org/officeDocument/2006/relationships/slide" Target="slide12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.png"/><Relationship Id="rId2" Type="http://schemas.openxmlformats.org/officeDocument/2006/relationships/audio" Target="../media/audio14.wav"/><Relationship Id="rId1" Type="http://schemas.openxmlformats.org/officeDocument/2006/relationships/audio" Target="../media/audio13.wav"/><Relationship Id="rId6" Type="http://schemas.openxmlformats.org/officeDocument/2006/relationships/image" Target="../media/image17.png"/><Relationship Id="rId5" Type="http://schemas.openxmlformats.org/officeDocument/2006/relationships/slide" Target="slide13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5.wav"/><Relationship Id="rId5" Type="http://schemas.openxmlformats.org/officeDocument/2006/relationships/image" Target="../media/image3.png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6" Type="http://schemas.openxmlformats.org/officeDocument/2006/relationships/image" Target="../media/image3.png"/><Relationship Id="rId5" Type="http://schemas.openxmlformats.org/officeDocument/2006/relationships/slide" Target="slide3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Relationship Id="rId6" Type="http://schemas.openxmlformats.org/officeDocument/2006/relationships/image" Target="../media/image3.png"/><Relationship Id="rId5" Type="http://schemas.openxmlformats.org/officeDocument/2006/relationships/slide" Target="slide4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wav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5.wav"/><Relationship Id="rId5" Type="http://schemas.openxmlformats.org/officeDocument/2006/relationships/image" Target="../media/image3.pn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6.wav"/><Relationship Id="rId6" Type="http://schemas.openxmlformats.org/officeDocument/2006/relationships/image" Target="../media/image3.png"/><Relationship Id="rId5" Type="http://schemas.openxmlformats.org/officeDocument/2006/relationships/slide" Target="slide7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8.wav"/><Relationship Id="rId1" Type="http://schemas.openxmlformats.org/officeDocument/2006/relationships/audio" Target="../media/audio7.wav"/><Relationship Id="rId6" Type="http://schemas.openxmlformats.org/officeDocument/2006/relationships/image" Target="../media/image3.png"/><Relationship Id="rId5" Type="http://schemas.openxmlformats.org/officeDocument/2006/relationships/slide" Target="slide8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9.wav"/><Relationship Id="rId5" Type="http://schemas.openxmlformats.org/officeDocument/2006/relationships/image" Target="../media/image3.png"/><Relationship Id="rId4" Type="http://schemas.openxmlformats.org/officeDocument/2006/relationships/slide" Target="slide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0.wav"/><Relationship Id="rId5" Type="http://schemas.openxmlformats.org/officeDocument/2006/relationships/image" Target="../media/image3.png"/><Relationship Id="rId4" Type="http://schemas.openxmlformats.org/officeDocument/2006/relationships/slide" Target="slide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8800" b="1" smtClean="0"/>
              <a:t>Het circus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6000" b="1" dirty="0" smtClean="0">
                <a:solidFill>
                  <a:schemeClr val="tx1"/>
                </a:solidFill>
              </a:rPr>
              <a:t>Van </a:t>
            </a:r>
            <a:r>
              <a:rPr lang="en-US" sz="6000" b="1" dirty="0" err="1" smtClean="0">
                <a:solidFill>
                  <a:schemeClr val="tx1"/>
                </a:solidFill>
              </a:rPr>
              <a:t>vroeger</a:t>
            </a:r>
            <a:r>
              <a:rPr lang="en-US" sz="6000" b="1" dirty="0" smtClean="0">
                <a:solidFill>
                  <a:schemeClr val="tx1"/>
                </a:solidFill>
              </a:rPr>
              <a:t> </a:t>
            </a:r>
            <a:r>
              <a:rPr lang="en-US" sz="6000" b="1" dirty="0" err="1" smtClean="0">
                <a:solidFill>
                  <a:schemeClr val="tx1"/>
                </a:solidFill>
              </a:rPr>
              <a:t>naar</a:t>
            </a:r>
            <a:r>
              <a:rPr lang="en-US" sz="6000" b="1" dirty="0" smtClean="0">
                <a:solidFill>
                  <a:schemeClr val="tx1"/>
                </a:solidFill>
              </a:rPr>
              <a:t> nu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7" name="Opge1001.WAV">
            <a:hlinkClick r:id="" action="ppaction://media"/>
          </p:cNvPr>
          <p:cNvPicPr>
            <a:picLocks noRot="1" noChangeAspect="1"/>
          </p:cNvPicPr>
          <p:nvPr>
            <a:wavAudioFile r:embed="rId1" name="Opgenomen geluid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5286375"/>
            <a:ext cx="1214437" cy="121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PIJL-RECHTS 7">
            <a:hlinkClick r:id="rId5" action="ppaction://hlinksldjump"/>
          </p:cNvPr>
          <p:cNvSpPr/>
          <p:nvPr/>
        </p:nvSpPr>
        <p:spPr>
          <a:xfrm>
            <a:off x="7572375" y="6072188"/>
            <a:ext cx="857250" cy="5000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ransition advTm="682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0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Andere dieren.</a:t>
            </a:r>
          </a:p>
        </p:txBody>
      </p:sp>
      <p:pic>
        <p:nvPicPr>
          <p:cNvPr id="11267" name="Tijdelijke aanduiding voor inhoud 3" descr="leeuwenact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71500" y="1571625"/>
            <a:ext cx="3786188" cy="2884488"/>
          </a:xfrm>
        </p:spPr>
      </p:pic>
      <p:pic>
        <p:nvPicPr>
          <p:cNvPr id="11268" name="Afbeelding 4" descr="olifan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25" y="2928938"/>
            <a:ext cx="4592638" cy="292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9" name="Tekstvak 5"/>
          <p:cNvSpPr txBox="1">
            <a:spLocks noChangeArrowheads="1"/>
          </p:cNvSpPr>
          <p:nvPr/>
        </p:nvSpPr>
        <p:spPr bwMode="auto">
          <a:xfrm>
            <a:off x="4500563" y="1928813"/>
            <a:ext cx="3714750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2400"/>
              <a:t>Later kwamen er ook andere dieren in het circus. </a:t>
            </a:r>
          </a:p>
          <a:p>
            <a:pPr eaLnBrk="1" hangingPunct="1"/>
            <a:r>
              <a:rPr lang="en-US"/>
              <a:t>.</a:t>
            </a:r>
          </a:p>
        </p:txBody>
      </p:sp>
      <p:sp>
        <p:nvSpPr>
          <p:cNvPr id="7" name="PIJL-RECHTS 6">
            <a:hlinkClick r:id="rId5" action="ppaction://hlinksldjump"/>
          </p:cNvPr>
          <p:cNvSpPr/>
          <p:nvPr/>
        </p:nvSpPr>
        <p:spPr>
          <a:xfrm>
            <a:off x="7572375" y="6072188"/>
            <a:ext cx="857250" cy="5000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271" name="Tekstvak 8"/>
          <p:cNvSpPr txBox="1">
            <a:spLocks noChangeArrowheads="1"/>
          </p:cNvSpPr>
          <p:nvPr/>
        </p:nvSpPr>
        <p:spPr bwMode="auto">
          <a:xfrm>
            <a:off x="285750" y="4643438"/>
            <a:ext cx="42497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2400"/>
              <a:t>Dit waren vooral wilde dieren </a:t>
            </a:r>
          </a:p>
          <a:p>
            <a:pPr eaLnBrk="1" hangingPunct="1"/>
            <a:r>
              <a:rPr lang="en-US" sz="2400"/>
              <a:t>zoals leeuwen, tijgers , olifanten </a:t>
            </a:r>
          </a:p>
          <a:p>
            <a:pPr eaLnBrk="1" hangingPunct="1"/>
            <a:r>
              <a:rPr lang="en-US" sz="2400"/>
              <a:t>en beren</a:t>
            </a:r>
          </a:p>
        </p:txBody>
      </p:sp>
      <p:pic>
        <p:nvPicPr>
          <p:cNvPr id="10" name="Opge1095.WAV">
            <a:hlinkClick r:id="" action="ppaction://media"/>
          </p:cNvPr>
          <p:cNvPicPr>
            <a:picLocks noRot="1" noChangeAspect="1"/>
          </p:cNvPicPr>
          <p:nvPr>
            <a:wavAudioFile r:embed="rId1" name="Opgenomen geluid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7375" y="5500688"/>
            <a:ext cx="947738" cy="947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1842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00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Vaste gebouwen</a:t>
            </a:r>
          </a:p>
        </p:txBody>
      </p:sp>
      <p:pic>
        <p:nvPicPr>
          <p:cNvPr id="12291" name="Tijdelijke aanduiding voor inhoud 3" descr="circus gebouw 1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74650" y="1357313"/>
            <a:ext cx="3840163" cy="2787650"/>
          </a:xfrm>
        </p:spPr>
      </p:pic>
      <p:pic>
        <p:nvPicPr>
          <p:cNvPr id="12292" name="Afbeelding 4" descr="theaterzaal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4975" y="3286125"/>
            <a:ext cx="4659313" cy="295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3" name="Tekstvak 5"/>
          <p:cNvSpPr txBox="1">
            <a:spLocks noChangeArrowheads="1"/>
          </p:cNvSpPr>
          <p:nvPr/>
        </p:nvSpPr>
        <p:spPr bwMode="auto">
          <a:xfrm>
            <a:off x="4429125" y="1428750"/>
            <a:ext cx="3143250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2400"/>
              <a:t>De eerste circussen speelden in vaste gebouwen. </a:t>
            </a:r>
          </a:p>
          <a:p>
            <a:pPr eaLnBrk="1" hangingPunct="1"/>
            <a:endParaRPr lang="en-US"/>
          </a:p>
        </p:txBody>
      </p:sp>
      <p:sp>
        <p:nvSpPr>
          <p:cNvPr id="12294" name="Tekstvak 6"/>
          <p:cNvSpPr txBox="1">
            <a:spLocks noChangeArrowheads="1"/>
          </p:cNvSpPr>
          <p:nvPr/>
        </p:nvSpPr>
        <p:spPr bwMode="auto">
          <a:xfrm>
            <a:off x="1071563" y="4357688"/>
            <a:ext cx="276225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2400"/>
              <a:t>Hier zie je foto’s van </a:t>
            </a:r>
          </a:p>
          <a:p>
            <a:pPr eaLnBrk="1" hangingPunct="1"/>
            <a:r>
              <a:rPr lang="en-US" sz="2400"/>
              <a:t>circustheaters</a:t>
            </a:r>
            <a:r>
              <a:rPr lang="en-US"/>
              <a:t>.</a:t>
            </a:r>
          </a:p>
        </p:txBody>
      </p:sp>
      <p:sp>
        <p:nvSpPr>
          <p:cNvPr id="8" name="PIJL-RECHTS 7">
            <a:hlinkClick r:id="rId5" action="ppaction://hlinksldjump"/>
          </p:cNvPr>
          <p:cNvSpPr/>
          <p:nvPr/>
        </p:nvSpPr>
        <p:spPr>
          <a:xfrm>
            <a:off x="7858125" y="6357938"/>
            <a:ext cx="857250" cy="5000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1" name="Gekromde verbindingslijn 10"/>
          <p:cNvCxnSpPr/>
          <p:nvPr/>
        </p:nvCxnSpPr>
        <p:spPr>
          <a:xfrm rot="5400000" flipH="1" flipV="1">
            <a:off x="1071562" y="3500438"/>
            <a:ext cx="1000125" cy="857250"/>
          </a:xfrm>
          <a:prstGeom prst="curvedConnector3">
            <a:avLst>
              <a:gd name="adj1" fmla="val 50000"/>
            </a:avLst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kromde verbindingslijn 12"/>
          <p:cNvCxnSpPr/>
          <p:nvPr/>
        </p:nvCxnSpPr>
        <p:spPr>
          <a:xfrm>
            <a:off x="2857500" y="5072063"/>
            <a:ext cx="3071813" cy="357187"/>
          </a:xfrm>
          <a:prstGeom prst="curvedConnector3">
            <a:avLst>
              <a:gd name="adj1" fmla="val 50000"/>
            </a:avLst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Opge1110.WAV">
            <a:hlinkClick r:id="" action="ppaction://media"/>
          </p:cNvPr>
          <p:cNvPicPr>
            <a:picLocks noRot="1" noChangeAspect="1"/>
          </p:cNvPicPr>
          <p:nvPr>
            <a:wavAudioFile r:embed="rId1" name="Opgenomen geluid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5143500"/>
            <a:ext cx="1019175" cy="101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1755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000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Tentcircus</a:t>
            </a:r>
          </a:p>
        </p:txBody>
      </p:sp>
      <p:pic>
        <p:nvPicPr>
          <p:cNvPr id="13316" name="Afbeelding 4" descr="pipowagen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2000250"/>
            <a:ext cx="5465762" cy="400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7" name="Tekstvak 5"/>
          <p:cNvSpPr txBox="1">
            <a:spLocks noChangeArrowheads="1"/>
          </p:cNvSpPr>
          <p:nvPr/>
        </p:nvSpPr>
        <p:spPr bwMode="auto">
          <a:xfrm>
            <a:off x="571500" y="1143000"/>
            <a:ext cx="48228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2400"/>
              <a:t>Later kwamen de reizende circussen.</a:t>
            </a:r>
          </a:p>
          <a:p>
            <a:pPr eaLnBrk="1" hangingPunct="1"/>
            <a:r>
              <a:rPr lang="en-US" sz="2400"/>
              <a:t>Er werd opgetreden in een tent.</a:t>
            </a:r>
          </a:p>
        </p:txBody>
      </p:sp>
      <p:sp>
        <p:nvSpPr>
          <p:cNvPr id="13318" name="Tekstvak 6"/>
          <p:cNvSpPr txBox="1">
            <a:spLocks noChangeArrowheads="1"/>
          </p:cNvSpPr>
          <p:nvPr/>
        </p:nvSpPr>
        <p:spPr bwMode="auto">
          <a:xfrm>
            <a:off x="6072188" y="4500563"/>
            <a:ext cx="2357437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2400"/>
              <a:t>De artiesten woonden en sliepen in een circuswagen</a:t>
            </a:r>
          </a:p>
        </p:txBody>
      </p:sp>
      <p:sp>
        <p:nvSpPr>
          <p:cNvPr id="8" name="PIJL-RECHTS 7">
            <a:hlinkClick r:id="rId5" action="ppaction://hlinksldjump"/>
          </p:cNvPr>
          <p:cNvSpPr/>
          <p:nvPr/>
        </p:nvSpPr>
        <p:spPr>
          <a:xfrm>
            <a:off x="7572375" y="6072188"/>
            <a:ext cx="857250" cy="5000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9" name="~PP31126.WAV">
            <a:hlinkClick r:id="" action="ppaction://media"/>
          </p:cNvPr>
          <p:cNvPicPr>
            <a:picLocks noRot="1" noChangeAspect="1"/>
          </p:cNvPicPr>
          <p:nvPr>
            <a:wavAudioFile r:embed="rId1" name="~PP3635.WAV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25" y="5786438"/>
            <a:ext cx="785813" cy="78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Opge1204.WAV">
            <a:hlinkClick r:id="" action="ppaction://media"/>
          </p:cNvPr>
          <p:cNvPicPr>
            <a:picLocks noRot="1" noChangeAspect="1"/>
          </p:cNvPicPr>
          <p:nvPr>
            <a:wavAudioFile r:embed="rId2" name="Opgenomen geluid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1967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700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En nu???</a:t>
            </a:r>
          </a:p>
        </p:txBody>
      </p:sp>
      <p:pic>
        <p:nvPicPr>
          <p:cNvPr id="14339" name="Tijdelijke aanduiding voor inhoud 3" descr="reizend circus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0063" y="1143000"/>
            <a:ext cx="4286250" cy="2860675"/>
          </a:xfrm>
        </p:spPr>
      </p:pic>
      <p:sp>
        <p:nvSpPr>
          <p:cNvPr id="14341" name="Tekstvak 5"/>
          <p:cNvSpPr txBox="1">
            <a:spLocks noChangeArrowheads="1"/>
          </p:cNvSpPr>
          <p:nvPr/>
        </p:nvSpPr>
        <p:spPr bwMode="auto">
          <a:xfrm>
            <a:off x="5072063" y="1428750"/>
            <a:ext cx="3603625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2400"/>
              <a:t>Er zijn in ons land ongeveer</a:t>
            </a:r>
          </a:p>
          <a:p>
            <a:pPr eaLnBrk="1" hangingPunct="1"/>
            <a:r>
              <a:rPr lang="en-US" sz="2400"/>
              <a:t>16 reizende circussen. </a:t>
            </a:r>
          </a:p>
          <a:p>
            <a:pPr eaLnBrk="1" hangingPunct="1"/>
            <a:r>
              <a:rPr lang="en-US" sz="2400"/>
              <a:t>Deze treden op in ons land </a:t>
            </a:r>
          </a:p>
          <a:p>
            <a:pPr eaLnBrk="1" hangingPunct="1"/>
            <a:r>
              <a:rPr lang="en-US" sz="2400"/>
              <a:t>en ook in het buitenland.</a:t>
            </a:r>
          </a:p>
        </p:txBody>
      </p:sp>
      <p:sp>
        <p:nvSpPr>
          <p:cNvPr id="14342" name="Tekstvak 6"/>
          <p:cNvSpPr txBox="1">
            <a:spLocks noChangeArrowheads="1"/>
          </p:cNvSpPr>
          <p:nvPr/>
        </p:nvSpPr>
        <p:spPr bwMode="auto">
          <a:xfrm>
            <a:off x="500063" y="4286250"/>
            <a:ext cx="40481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2400"/>
              <a:t>Ook zijn er circussen die,vooral</a:t>
            </a:r>
          </a:p>
          <a:p>
            <a:pPr eaLnBrk="1" hangingPunct="1"/>
            <a:r>
              <a:rPr lang="en-US" sz="2400"/>
              <a:t>‘s winters ,in theaters en zalen</a:t>
            </a:r>
          </a:p>
          <a:p>
            <a:pPr eaLnBrk="1" hangingPunct="1"/>
            <a:r>
              <a:rPr lang="en-US" sz="2400"/>
              <a:t>optreden.</a:t>
            </a:r>
          </a:p>
        </p:txBody>
      </p:sp>
      <p:pic>
        <p:nvPicPr>
          <p:cNvPr id="2050" name="Picture 2" descr="C:\Documents and Settings\user\Local Settings\Temporary Internet Files\Content.IE5\GTS8SL09\MC900432551[1].png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40" y="5572140"/>
            <a:ext cx="1285860" cy="1285860"/>
          </a:xfrm>
          <a:prstGeom prst="rect">
            <a:avLst/>
          </a:prstGeom>
          <a:noFill/>
        </p:spPr>
      </p:pic>
      <p:pic>
        <p:nvPicPr>
          <p:cNvPr id="9" name="Opge1220.WAV">
            <a:hlinkClick r:id="" action="ppaction://media"/>
          </p:cNvPr>
          <p:cNvPicPr>
            <a:picLocks noRot="1" noChangeAspect="1"/>
          </p:cNvPicPr>
          <p:nvPr>
            <a:wavAudioFile r:embed="rId1" name="Opgenomen geluid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3" y="5357813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2284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00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Circus Maximus</a:t>
            </a:r>
          </a:p>
        </p:txBody>
      </p:sp>
      <p:pic>
        <p:nvPicPr>
          <p:cNvPr id="3075" name="Tijdelijke aanduiding voor inhoud 3" descr="romecircusmax[1].jpg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28625" y="1643063"/>
            <a:ext cx="5715000" cy="4411662"/>
          </a:xfrm>
        </p:spPr>
      </p:pic>
      <p:sp>
        <p:nvSpPr>
          <p:cNvPr id="3076" name="Tekstvak 4"/>
          <p:cNvSpPr txBox="1">
            <a:spLocks noChangeArrowheads="1"/>
          </p:cNvSpPr>
          <p:nvPr/>
        </p:nvSpPr>
        <p:spPr bwMode="auto">
          <a:xfrm>
            <a:off x="6357938" y="1357313"/>
            <a:ext cx="2571750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2400"/>
              <a:t>De naam circus komt uit het Latijn en betekent cirkel.</a:t>
            </a:r>
          </a:p>
          <a:p>
            <a:pPr eaLnBrk="1" hangingPunct="1"/>
            <a:endParaRPr lang="en-US"/>
          </a:p>
          <a:p>
            <a:pPr eaLnBrk="1" hangingPunct="1"/>
            <a:endParaRPr lang="en-US"/>
          </a:p>
        </p:txBody>
      </p:sp>
      <p:sp>
        <p:nvSpPr>
          <p:cNvPr id="3077" name="Tekstvak 5"/>
          <p:cNvSpPr txBox="1">
            <a:spLocks noChangeArrowheads="1"/>
          </p:cNvSpPr>
          <p:nvPr/>
        </p:nvSpPr>
        <p:spPr bwMode="auto">
          <a:xfrm>
            <a:off x="6286500" y="3714750"/>
            <a:ext cx="2630488" cy="258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2400"/>
              <a:t>Hier zie je een </a:t>
            </a:r>
          </a:p>
          <a:p>
            <a:pPr eaLnBrk="1" hangingPunct="1"/>
            <a:r>
              <a:rPr lang="en-US" sz="2400"/>
              <a:t>paardenrenbaan in </a:t>
            </a:r>
          </a:p>
          <a:p>
            <a:pPr eaLnBrk="1" hangingPunct="1"/>
            <a:r>
              <a:rPr lang="en-US" sz="2400"/>
              <a:t>Rome.</a:t>
            </a:r>
          </a:p>
          <a:p>
            <a:pPr eaLnBrk="1" hangingPunct="1"/>
            <a:r>
              <a:rPr lang="en-US" sz="2400"/>
              <a:t>Met de bouw is </a:t>
            </a:r>
          </a:p>
          <a:p>
            <a:pPr eaLnBrk="1" hangingPunct="1"/>
            <a:r>
              <a:rPr lang="en-US" sz="2400"/>
              <a:t>600 jaar voor </a:t>
            </a:r>
          </a:p>
          <a:p>
            <a:pPr eaLnBrk="1" hangingPunct="1"/>
            <a:r>
              <a:rPr lang="en-US" sz="2400"/>
              <a:t>Christus begonnen</a:t>
            </a:r>
            <a:r>
              <a:rPr lang="en-US"/>
              <a:t>. </a:t>
            </a:r>
          </a:p>
          <a:p>
            <a:pPr eaLnBrk="1" hangingPunct="1"/>
            <a:endParaRPr lang="en-US"/>
          </a:p>
        </p:txBody>
      </p:sp>
      <p:cxnSp>
        <p:nvCxnSpPr>
          <p:cNvPr id="8" name="Rechte verbindingslijn met pijl 7"/>
          <p:cNvCxnSpPr/>
          <p:nvPr/>
        </p:nvCxnSpPr>
        <p:spPr>
          <a:xfrm rot="5400000">
            <a:off x="2143125" y="857250"/>
            <a:ext cx="642938" cy="642938"/>
          </a:xfrm>
          <a:prstGeom prst="straightConnector1">
            <a:avLst/>
          </a:prstGeom>
          <a:ln w="31750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Vorm 11"/>
          <p:cNvCxnSpPr>
            <a:stCxn id="3077" idx="0"/>
          </p:cNvCxnSpPr>
          <p:nvPr/>
        </p:nvCxnSpPr>
        <p:spPr>
          <a:xfrm rot="16200000" flipV="1">
            <a:off x="5622925" y="1735138"/>
            <a:ext cx="357187" cy="3602038"/>
          </a:xfrm>
          <a:prstGeom prst="curvedConnector2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IJL-RECHTS 12">
            <a:hlinkClick r:id="rId5" action="ppaction://hlinksldjump"/>
          </p:cNvPr>
          <p:cNvSpPr/>
          <p:nvPr/>
        </p:nvSpPr>
        <p:spPr>
          <a:xfrm>
            <a:off x="7572375" y="6072188"/>
            <a:ext cx="857250" cy="5000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0" name="Opge1016.WAV">
            <a:hlinkClick r:id="" action="ppaction://media"/>
          </p:cNvPr>
          <p:cNvPicPr>
            <a:picLocks noRot="1" noChangeAspect="1"/>
          </p:cNvPicPr>
          <p:nvPr>
            <a:wavAudioFile r:embed="rId1" name="Opgenomen geluid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5786438"/>
            <a:ext cx="928688" cy="928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2181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00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Het eerste circus</a:t>
            </a:r>
          </a:p>
        </p:txBody>
      </p:sp>
      <p:pic>
        <p:nvPicPr>
          <p:cNvPr id="4099" name="Tijdelijke aanduiding voor inhoud 5" descr="astley2.jpg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43000" y="1428750"/>
            <a:ext cx="4186238" cy="4286250"/>
          </a:xfrm>
        </p:spPr>
      </p:pic>
      <p:sp>
        <p:nvSpPr>
          <p:cNvPr id="4100" name="Tekstvak 6"/>
          <p:cNvSpPr txBox="1">
            <a:spLocks noChangeArrowheads="1"/>
          </p:cNvSpPr>
          <p:nvPr/>
        </p:nvSpPr>
        <p:spPr bwMode="auto">
          <a:xfrm>
            <a:off x="5500688" y="2000250"/>
            <a:ext cx="308927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2400"/>
              <a:t>Hier zie je Philip Astley</a:t>
            </a:r>
          </a:p>
          <a:p>
            <a:pPr eaLnBrk="1" hangingPunct="1"/>
            <a:r>
              <a:rPr lang="en-US" sz="2400"/>
              <a:t>Hij leefde in Engeland.</a:t>
            </a:r>
          </a:p>
        </p:txBody>
      </p:sp>
      <p:sp>
        <p:nvSpPr>
          <p:cNvPr id="4101" name="Tekstvak 7"/>
          <p:cNvSpPr txBox="1">
            <a:spLocks noChangeArrowheads="1"/>
          </p:cNvSpPr>
          <p:nvPr/>
        </p:nvSpPr>
        <p:spPr bwMode="auto">
          <a:xfrm>
            <a:off x="5572125" y="3357563"/>
            <a:ext cx="2665413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2400"/>
              <a:t>Met zijn paarden gaf hij shows.</a:t>
            </a:r>
          </a:p>
        </p:txBody>
      </p:sp>
      <p:sp>
        <p:nvSpPr>
          <p:cNvPr id="9" name="PIJL-RECHTS 8">
            <a:hlinkClick r:id="rId5" action="ppaction://hlinksldjump"/>
          </p:cNvPr>
          <p:cNvSpPr/>
          <p:nvPr/>
        </p:nvSpPr>
        <p:spPr>
          <a:xfrm>
            <a:off x="7572375" y="6072188"/>
            <a:ext cx="857250" cy="5000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1" name="Opge1016.WAV">
            <a:hlinkClick r:id="" action="ppaction://media"/>
          </p:cNvPr>
          <p:cNvPicPr>
            <a:picLocks noRot="1" noChangeAspect="1"/>
          </p:cNvPicPr>
          <p:nvPr>
            <a:wavAudioFile r:embed="rId1" name="Opgenomen geluid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5572125"/>
            <a:ext cx="1071562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1312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00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Het eerste Circus</a:t>
            </a:r>
          </a:p>
        </p:txBody>
      </p:sp>
      <p:pic>
        <p:nvPicPr>
          <p:cNvPr id="5123" name="Tijdelijke aanduiding voor inhoud 3" descr="Philp Astley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0096" y="2492896"/>
            <a:ext cx="4002703" cy="2771872"/>
          </a:xfrm>
        </p:spPr>
      </p:pic>
      <p:sp>
        <p:nvSpPr>
          <p:cNvPr id="5125" name="Tekstvak 5"/>
          <p:cNvSpPr txBox="1">
            <a:spLocks noChangeArrowheads="1"/>
          </p:cNvSpPr>
          <p:nvPr/>
        </p:nvSpPr>
        <p:spPr bwMode="auto">
          <a:xfrm>
            <a:off x="4622800" y="1571625"/>
            <a:ext cx="452120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2400"/>
              <a:t>Hij deed allerlei trucs op </a:t>
            </a:r>
          </a:p>
          <a:p>
            <a:pPr eaLnBrk="1" hangingPunct="1"/>
            <a:r>
              <a:rPr lang="en-US" sz="2400"/>
              <a:t>een paard .</a:t>
            </a:r>
          </a:p>
          <a:p>
            <a:pPr eaLnBrk="1" hangingPunct="1"/>
            <a:r>
              <a:rPr lang="en-US" sz="2400"/>
              <a:t>Hij ontdekte dat dat makkelijker</a:t>
            </a:r>
          </a:p>
          <a:p>
            <a:pPr eaLnBrk="1" hangingPunct="1"/>
            <a:r>
              <a:rPr lang="en-US" sz="2400"/>
              <a:t>ging als het paard rondjes liep.</a:t>
            </a:r>
          </a:p>
        </p:txBody>
      </p:sp>
      <p:sp>
        <p:nvSpPr>
          <p:cNvPr id="5126" name="Tekstvak 6"/>
          <p:cNvSpPr txBox="1">
            <a:spLocks noChangeArrowheads="1"/>
          </p:cNvSpPr>
          <p:nvPr/>
        </p:nvSpPr>
        <p:spPr bwMode="auto">
          <a:xfrm>
            <a:off x="6072188" y="4214813"/>
            <a:ext cx="259715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2400"/>
              <a:t>Daarom trad hij op </a:t>
            </a:r>
          </a:p>
          <a:p>
            <a:pPr eaLnBrk="1" hangingPunct="1"/>
            <a:r>
              <a:rPr lang="en-US" sz="2400"/>
              <a:t>in  ronde pistes.</a:t>
            </a:r>
          </a:p>
          <a:p>
            <a:pPr eaLnBrk="1" hangingPunct="1"/>
            <a:endParaRPr lang="en-US"/>
          </a:p>
          <a:p>
            <a:pPr eaLnBrk="1" hangingPunct="1"/>
            <a:endParaRPr lang="en-US"/>
          </a:p>
        </p:txBody>
      </p:sp>
      <p:sp>
        <p:nvSpPr>
          <p:cNvPr id="8" name="PIJL-RECHTS 7">
            <a:hlinkClick r:id="rId4" action="ppaction://hlinksldjump"/>
          </p:cNvPr>
          <p:cNvSpPr/>
          <p:nvPr/>
        </p:nvSpPr>
        <p:spPr>
          <a:xfrm>
            <a:off x="7572375" y="6072188"/>
            <a:ext cx="857250" cy="5000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27" name="Gekromde verbindingslijn 26"/>
          <p:cNvCxnSpPr>
            <a:stCxn id="5126" idx="1"/>
          </p:cNvCxnSpPr>
          <p:nvPr/>
        </p:nvCxnSpPr>
        <p:spPr>
          <a:xfrm rot="10800000">
            <a:off x="3347864" y="4797153"/>
            <a:ext cx="2724324" cy="109811"/>
          </a:xfrm>
          <a:prstGeom prst="curvedConnector3">
            <a:avLst>
              <a:gd name="adj1" fmla="val 50000"/>
            </a:avLst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Opge1032.WAV">
            <a:hlinkClick r:id="" action="ppaction://media"/>
          </p:cNvPr>
          <p:cNvPicPr>
            <a:picLocks noRot="1" noChangeAspect="1"/>
          </p:cNvPicPr>
          <p:nvPr>
            <a:wavAudioFile r:embed="rId1" name="Opgenomen geluid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" y="5715000"/>
            <a:ext cx="85725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2238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00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Het eerste circus</a:t>
            </a:r>
          </a:p>
        </p:txBody>
      </p:sp>
      <p:pic>
        <p:nvPicPr>
          <p:cNvPr id="6147" name="Tijdelijke aanduiding voor inhoud 3" descr="poster astley.jpg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43000" y="1214438"/>
            <a:ext cx="3786188" cy="5422900"/>
          </a:xfrm>
        </p:spPr>
      </p:pic>
      <p:sp>
        <p:nvSpPr>
          <p:cNvPr id="6148" name="Tekstvak 4"/>
          <p:cNvSpPr txBox="1">
            <a:spLocks noChangeArrowheads="1"/>
          </p:cNvSpPr>
          <p:nvPr/>
        </p:nvSpPr>
        <p:spPr bwMode="auto">
          <a:xfrm>
            <a:off x="4857750" y="1857375"/>
            <a:ext cx="38592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2400"/>
              <a:t>Er kwamen veel mensen naar</a:t>
            </a:r>
          </a:p>
          <a:p>
            <a:pPr eaLnBrk="1" hangingPunct="1"/>
            <a:r>
              <a:rPr lang="en-US" sz="2400"/>
              <a:t>zijn shows.</a:t>
            </a:r>
          </a:p>
        </p:txBody>
      </p:sp>
      <p:sp>
        <p:nvSpPr>
          <p:cNvPr id="6149" name="Tekstvak 5"/>
          <p:cNvSpPr txBox="1">
            <a:spLocks noChangeArrowheads="1"/>
          </p:cNvSpPr>
          <p:nvPr/>
        </p:nvSpPr>
        <p:spPr bwMode="auto">
          <a:xfrm>
            <a:off x="4930775" y="3000375"/>
            <a:ext cx="42132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2400"/>
              <a:t>Het programma werd uitgebreid</a:t>
            </a:r>
          </a:p>
          <a:p>
            <a:pPr eaLnBrk="1" hangingPunct="1"/>
            <a:r>
              <a:rPr lang="en-US" sz="2400"/>
              <a:t>met  clowns en koorddansers</a:t>
            </a:r>
            <a:r>
              <a:rPr lang="en-US"/>
              <a:t>.</a:t>
            </a:r>
          </a:p>
        </p:txBody>
      </p:sp>
      <p:sp>
        <p:nvSpPr>
          <p:cNvPr id="6150" name="Tekstvak 6"/>
          <p:cNvSpPr txBox="1">
            <a:spLocks noChangeArrowheads="1"/>
          </p:cNvSpPr>
          <p:nvPr/>
        </p:nvSpPr>
        <p:spPr bwMode="auto">
          <a:xfrm>
            <a:off x="5000625" y="4357688"/>
            <a:ext cx="3452813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2400"/>
              <a:t>Zo begon het eerste circus rond het jaar 1770.</a:t>
            </a:r>
          </a:p>
        </p:txBody>
      </p:sp>
      <p:sp>
        <p:nvSpPr>
          <p:cNvPr id="8" name="PIJL-RECHTS 7"/>
          <p:cNvSpPr/>
          <p:nvPr/>
        </p:nvSpPr>
        <p:spPr>
          <a:xfrm>
            <a:off x="7572375" y="6072188"/>
            <a:ext cx="857250" cy="5000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0" name="Opge1048.WAV">
            <a:hlinkClick r:id="" action="ppaction://media"/>
          </p:cNvPr>
          <p:cNvPicPr>
            <a:picLocks noRot="1" noChangeAspect="1"/>
          </p:cNvPicPr>
          <p:nvPr>
            <a:wavAudioFile r:embed="rId1" name="Opgenomen geluid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5429250"/>
            <a:ext cx="85725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1984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00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Het eerste circus in Nederland</a:t>
            </a:r>
          </a:p>
        </p:txBody>
      </p:sp>
      <p:pic>
        <p:nvPicPr>
          <p:cNvPr id="7171" name="Tijdelijke aanduiding voor inhoud 3" descr="pieter magito.jpg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14438" y="1285875"/>
            <a:ext cx="3429000" cy="5011738"/>
          </a:xfrm>
        </p:spPr>
      </p:pic>
      <p:sp>
        <p:nvSpPr>
          <p:cNvPr id="7172" name="Tekstvak 4"/>
          <p:cNvSpPr txBox="1">
            <a:spLocks noChangeArrowheads="1"/>
          </p:cNvSpPr>
          <p:nvPr/>
        </p:nvSpPr>
        <p:spPr bwMode="auto">
          <a:xfrm>
            <a:off x="4714875" y="1928813"/>
            <a:ext cx="420211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2400"/>
              <a:t>Dit is Pieter Magito.</a:t>
            </a:r>
          </a:p>
          <a:p>
            <a:pPr eaLnBrk="1" hangingPunct="1"/>
            <a:r>
              <a:rPr lang="en-US" sz="2400"/>
              <a:t>Hij was de eerste Nederlandse </a:t>
            </a:r>
          </a:p>
          <a:p>
            <a:pPr eaLnBrk="1" hangingPunct="1"/>
            <a:r>
              <a:rPr lang="en-US" sz="2400"/>
              <a:t>circusdirecteur</a:t>
            </a:r>
          </a:p>
        </p:txBody>
      </p:sp>
      <p:sp>
        <p:nvSpPr>
          <p:cNvPr id="7173" name="Tekstvak 5"/>
          <p:cNvSpPr txBox="1">
            <a:spLocks noChangeArrowheads="1"/>
          </p:cNvSpPr>
          <p:nvPr/>
        </p:nvSpPr>
        <p:spPr bwMode="auto">
          <a:xfrm>
            <a:off x="4714875" y="3714750"/>
            <a:ext cx="45847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2400"/>
              <a:t>Hij kon koorddansen op klompen.</a:t>
            </a:r>
          </a:p>
        </p:txBody>
      </p:sp>
      <p:sp>
        <p:nvSpPr>
          <p:cNvPr id="7" name="PIJL-RECHTS 6">
            <a:hlinkClick r:id="rId5" action="ppaction://hlinksldjump"/>
          </p:cNvPr>
          <p:cNvSpPr/>
          <p:nvPr/>
        </p:nvSpPr>
        <p:spPr>
          <a:xfrm>
            <a:off x="7572375" y="6072188"/>
            <a:ext cx="857250" cy="5000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175" name="Tekstvak 8"/>
          <p:cNvSpPr txBox="1">
            <a:spLocks noChangeArrowheads="1"/>
          </p:cNvSpPr>
          <p:nvPr/>
        </p:nvSpPr>
        <p:spPr bwMode="auto">
          <a:xfrm>
            <a:off x="4714875" y="4643438"/>
            <a:ext cx="42640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2400"/>
              <a:t>Dit gebeurde rond het jaar 1800.</a:t>
            </a:r>
          </a:p>
        </p:txBody>
      </p:sp>
      <p:pic>
        <p:nvPicPr>
          <p:cNvPr id="10" name="Opge1063.WAV">
            <a:hlinkClick r:id="" action="ppaction://media"/>
          </p:cNvPr>
          <p:cNvPicPr>
            <a:picLocks noRot="1" noChangeAspect="1"/>
          </p:cNvPicPr>
          <p:nvPr>
            <a:wavAudioFile r:embed="rId1" name="Opgenomen geluid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3" y="5572125"/>
            <a:ext cx="1071562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2392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00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Koorddansen</a:t>
            </a:r>
          </a:p>
        </p:txBody>
      </p:sp>
      <p:pic>
        <p:nvPicPr>
          <p:cNvPr id="8196" name="Afbeelding 4" descr="anton-pieck-koorddansen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6188" y="2101850"/>
            <a:ext cx="5214937" cy="3719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7" name="Tekstvak 5"/>
          <p:cNvSpPr txBox="1">
            <a:spLocks noChangeArrowheads="1"/>
          </p:cNvSpPr>
          <p:nvPr/>
        </p:nvSpPr>
        <p:spPr bwMode="auto">
          <a:xfrm>
            <a:off x="12161" y="2643981"/>
            <a:ext cx="3571875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2400" dirty="0"/>
              <a:t>De </a:t>
            </a:r>
            <a:r>
              <a:rPr lang="en-US" sz="2400" dirty="0" err="1"/>
              <a:t>mensen</a:t>
            </a:r>
            <a:r>
              <a:rPr lang="en-US" sz="2400" dirty="0"/>
              <a:t> </a:t>
            </a:r>
            <a:r>
              <a:rPr lang="en-US" sz="2400" dirty="0" err="1"/>
              <a:t>kenden</a:t>
            </a:r>
            <a:r>
              <a:rPr lang="en-US" sz="2400" dirty="0"/>
              <a:t> </a:t>
            </a:r>
            <a:endParaRPr lang="en-US" sz="2400" dirty="0" smtClean="0"/>
          </a:p>
          <a:p>
            <a:pPr eaLnBrk="1" hangingPunct="1"/>
            <a:r>
              <a:rPr lang="en-US" sz="2400" dirty="0" err="1" smtClean="0"/>
              <a:t>koorddansers</a:t>
            </a:r>
            <a:r>
              <a:rPr lang="en-US" sz="2400" dirty="0" smtClean="0"/>
              <a:t> </a:t>
            </a:r>
            <a:r>
              <a:rPr lang="en-US" sz="2400" dirty="0"/>
              <a:t>al van </a:t>
            </a:r>
            <a:endParaRPr lang="en-US" sz="2400" dirty="0" smtClean="0"/>
          </a:p>
          <a:p>
            <a:pPr eaLnBrk="1" hangingPunct="1"/>
            <a:r>
              <a:rPr lang="en-US" sz="2400" dirty="0" err="1" smtClean="0"/>
              <a:t>jaarmarkten</a:t>
            </a:r>
            <a:r>
              <a:rPr lang="en-US" sz="2400" dirty="0"/>
              <a:t>. </a:t>
            </a:r>
            <a:endParaRPr lang="en-US" sz="2400" dirty="0" smtClean="0"/>
          </a:p>
          <a:p>
            <a:pPr eaLnBrk="1" hangingPunct="1"/>
            <a:endParaRPr lang="en-US" sz="2400" dirty="0" smtClean="0"/>
          </a:p>
          <a:p>
            <a:pPr eaLnBrk="1" hangingPunct="1"/>
            <a:r>
              <a:rPr lang="en-US" sz="2400" dirty="0" err="1" smtClean="0"/>
              <a:t>Hier</a:t>
            </a:r>
            <a:r>
              <a:rPr lang="en-US" sz="2400" dirty="0" smtClean="0"/>
              <a:t> </a:t>
            </a:r>
            <a:r>
              <a:rPr lang="en-US" sz="2400" dirty="0" err="1"/>
              <a:t>zag</a:t>
            </a:r>
            <a:r>
              <a:rPr lang="en-US" sz="2400" dirty="0"/>
              <a:t> je </a:t>
            </a:r>
            <a:r>
              <a:rPr lang="en-US" sz="2400" dirty="0" err="1"/>
              <a:t>ze</a:t>
            </a:r>
            <a:r>
              <a:rPr lang="en-US" sz="2400" dirty="0"/>
              <a:t> al </a:t>
            </a:r>
            <a:r>
              <a:rPr lang="en-US" sz="2400" dirty="0" err="1"/>
              <a:t>vele</a:t>
            </a:r>
            <a:r>
              <a:rPr lang="en-US" sz="2400" dirty="0"/>
              <a:t>  </a:t>
            </a:r>
            <a:r>
              <a:rPr lang="en-US" sz="2400" dirty="0" err="1"/>
              <a:t>jaren</a:t>
            </a:r>
            <a:r>
              <a:rPr lang="en-US" sz="2400" dirty="0"/>
              <a:t>.</a:t>
            </a:r>
          </a:p>
        </p:txBody>
      </p:sp>
      <p:sp>
        <p:nvSpPr>
          <p:cNvPr id="8198" name="Tekstvak 6"/>
          <p:cNvSpPr txBox="1">
            <a:spLocks noChangeArrowheads="1"/>
          </p:cNvSpPr>
          <p:nvPr/>
        </p:nvSpPr>
        <p:spPr bwMode="auto">
          <a:xfrm>
            <a:off x="2143125" y="6000750"/>
            <a:ext cx="51958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2400"/>
              <a:t>Nu gingen ze ook optreden in het circus.</a:t>
            </a:r>
          </a:p>
        </p:txBody>
      </p:sp>
      <p:sp>
        <p:nvSpPr>
          <p:cNvPr id="8" name="PIJL-RECHTS 7">
            <a:hlinkClick r:id="rId5" action="ppaction://hlinksldjump"/>
          </p:cNvPr>
          <p:cNvSpPr/>
          <p:nvPr/>
        </p:nvSpPr>
        <p:spPr>
          <a:xfrm>
            <a:off x="7572375" y="6072188"/>
            <a:ext cx="857250" cy="5000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0" name="Opge1063.WAV">
            <a:hlinkClick r:id="" action="ppaction://media"/>
          </p:cNvPr>
          <p:cNvPicPr>
            <a:picLocks noRot="1" noChangeAspect="1"/>
          </p:cNvPicPr>
          <p:nvPr>
            <a:wavAudioFile r:embed="rId1" name="Opgenomen geluid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Opge1079.WAV">
            <a:hlinkClick r:id="" action="ppaction://media"/>
          </p:cNvPr>
          <p:cNvPicPr>
            <a:picLocks noRot="1" noChangeAspect="1"/>
          </p:cNvPicPr>
          <p:nvPr>
            <a:wavAudioFile r:embed="rId2" name="Opgenomen geluid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5500688"/>
            <a:ext cx="928688" cy="928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2065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00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600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Clowns</a:t>
            </a:r>
          </a:p>
        </p:txBody>
      </p:sp>
      <p:pic>
        <p:nvPicPr>
          <p:cNvPr id="9220" name="Afbeelding 4" descr="clown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143000"/>
            <a:ext cx="4375150" cy="544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1" name="Tekstvak 5"/>
          <p:cNvSpPr txBox="1">
            <a:spLocks noChangeArrowheads="1"/>
          </p:cNvSpPr>
          <p:nvPr/>
        </p:nvSpPr>
        <p:spPr bwMode="auto">
          <a:xfrm>
            <a:off x="755576" y="2701836"/>
            <a:ext cx="350043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2400" dirty="0" err="1"/>
              <a:t>Ook</a:t>
            </a:r>
            <a:r>
              <a:rPr lang="en-US" sz="2400" dirty="0"/>
              <a:t> clowns </a:t>
            </a:r>
            <a:r>
              <a:rPr lang="en-US" sz="2400" dirty="0" err="1"/>
              <a:t>waren</a:t>
            </a:r>
            <a:r>
              <a:rPr lang="en-US" sz="2400" dirty="0"/>
              <a:t> al </a:t>
            </a:r>
            <a:r>
              <a:rPr lang="en-US" sz="2400" dirty="0" err="1"/>
              <a:t>bekend</a:t>
            </a:r>
            <a:r>
              <a:rPr lang="en-US" sz="2400" dirty="0"/>
              <a:t> </a:t>
            </a:r>
            <a:r>
              <a:rPr lang="en-US" sz="2400" dirty="0" err="1"/>
              <a:t>voordat</a:t>
            </a:r>
            <a:r>
              <a:rPr lang="en-US" sz="2400" dirty="0"/>
              <a:t> </a:t>
            </a:r>
            <a:r>
              <a:rPr lang="en-US" sz="2400" dirty="0" err="1"/>
              <a:t>ze</a:t>
            </a:r>
            <a:r>
              <a:rPr lang="en-US" sz="2400" dirty="0"/>
              <a:t> in het circus </a:t>
            </a:r>
            <a:r>
              <a:rPr lang="en-US" sz="2400" dirty="0" err="1"/>
              <a:t>gingen</a:t>
            </a:r>
            <a:r>
              <a:rPr lang="en-US" sz="2400" dirty="0"/>
              <a:t> </a:t>
            </a:r>
            <a:r>
              <a:rPr lang="en-US" sz="2400" dirty="0" err="1"/>
              <a:t>optreden</a:t>
            </a:r>
            <a:r>
              <a:rPr lang="en-US" sz="2400" dirty="0"/>
              <a:t>.</a:t>
            </a:r>
          </a:p>
        </p:txBody>
      </p:sp>
      <p:sp>
        <p:nvSpPr>
          <p:cNvPr id="7" name="PIJL-RECHTS 6">
            <a:hlinkClick r:id="rId4" action="ppaction://hlinksldjump"/>
          </p:cNvPr>
          <p:cNvSpPr/>
          <p:nvPr/>
        </p:nvSpPr>
        <p:spPr>
          <a:xfrm>
            <a:off x="7715250" y="6143625"/>
            <a:ext cx="857250" cy="5000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9" name="Opge1079.WAV">
            <a:hlinkClick r:id="" action="ppaction://media"/>
          </p:cNvPr>
          <p:cNvPicPr>
            <a:picLocks noRot="1" noChangeAspect="1"/>
          </p:cNvPicPr>
          <p:nvPr>
            <a:wavAudioFile r:embed="rId1" name="Opgenomen geluid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5357813"/>
            <a:ext cx="785813" cy="78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1316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00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Paarden</a:t>
            </a:r>
          </a:p>
        </p:txBody>
      </p:sp>
      <p:pic>
        <p:nvPicPr>
          <p:cNvPr id="10243" name="Tijdelijke aanduiding voor inhoud 3" descr="paardenact1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2875" y="1214438"/>
            <a:ext cx="5661025" cy="4000500"/>
          </a:xfrm>
        </p:spPr>
      </p:pic>
      <p:sp>
        <p:nvSpPr>
          <p:cNvPr id="10244" name="Tekstvak 4"/>
          <p:cNvSpPr txBox="1">
            <a:spLocks noChangeArrowheads="1"/>
          </p:cNvSpPr>
          <p:nvPr/>
        </p:nvSpPr>
        <p:spPr bwMode="auto">
          <a:xfrm>
            <a:off x="5929313" y="1928813"/>
            <a:ext cx="3429000" cy="267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2400"/>
              <a:t>In het begin waren</a:t>
            </a:r>
          </a:p>
          <a:p>
            <a:pPr eaLnBrk="1" hangingPunct="1"/>
            <a:r>
              <a:rPr lang="en-US" sz="2400"/>
              <a:t>paarden enige dieren</a:t>
            </a:r>
          </a:p>
          <a:p>
            <a:pPr eaLnBrk="1" hangingPunct="1"/>
            <a:r>
              <a:rPr lang="en-US" sz="2400"/>
              <a:t>in het circus.</a:t>
            </a:r>
          </a:p>
          <a:p>
            <a:pPr eaLnBrk="1" hangingPunct="1"/>
            <a:endParaRPr lang="en-US" sz="2400"/>
          </a:p>
          <a:p>
            <a:pPr eaLnBrk="1" hangingPunct="1"/>
            <a:r>
              <a:rPr lang="en-US" sz="2400"/>
              <a:t>Er werden acrobatische</a:t>
            </a:r>
          </a:p>
          <a:p>
            <a:pPr eaLnBrk="1" hangingPunct="1"/>
            <a:r>
              <a:rPr lang="en-US" sz="2400"/>
              <a:t>toeren op uitgehaald.</a:t>
            </a:r>
          </a:p>
          <a:p>
            <a:pPr eaLnBrk="1" hangingPunct="1"/>
            <a:endParaRPr lang="en-US" sz="2400"/>
          </a:p>
        </p:txBody>
      </p:sp>
      <p:sp>
        <p:nvSpPr>
          <p:cNvPr id="6" name="PIJL-RECHTS 5">
            <a:hlinkClick r:id="rId4" action="ppaction://hlinksldjump"/>
          </p:cNvPr>
          <p:cNvSpPr/>
          <p:nvPr/>
        </p:nvSpPr>
        <p:spPr>
          <a:xfrm>
            <a:off x="7572375" y="6072188"/>
            <a:ext cx="857250" cy="5000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246" name="Tekstvak 7"/>
          <p:cNvSpPr txBox="1">
            <a:spLocks noChangeArrowheads="1"/>
          </p:cNvSpPr>
          <p:nvPr/>
        </p:nvSpPr>
        <p:spPr bwMode="auto">
          <a:xfrm>
            <a:off x="2000250" y="5286375"/>
            <a:ext cx="52149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2400"/>
              <a:t>Ook waren er dressuurnummers  waarbij een paard allerlei kunstjes </a:t>
            </a:r>
          </a:p>
          <a:p>
            <a:pPr eaLnBrk="1" hangingPunct="1"/>
            <a:r>
              <a:rPr lang="en-US" sz="2400"/>
              <a:t>vertoonde.</a:t>
            </a:r>
          </a:p>
        </p:txBody>
      </p:sp>
      <p:pic>
        <p:nvPicPr>
          <p:cNvPr id="9" name="Opge1095.WAV">
            <a:hlinkClick r:id="" action="ppaction://media"/>
          </p:cNvPr>
          <p:cNvPicPr>
            <a:picLocks noRot="1" noChangeAspect="1"/>
          </p:cNvPicPr>
          <p:nvPr>
            <a:wavAudioFile r:embed="rId1" name="Opgenomen geluid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5500688"/>
            <a:ext cx="928688" cy="928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2449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00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FF0000"/>
        </a:solidFill>
        <a:ln w="9525">
          <a:solidFill>
            <a:srgbClr val="000000"/>
          </a:solidFill>
          <a:miter lim="800000"/>
          <a:headEnd/>
          <a:tailEnd/>
        </a:ln>
        <a:effectLst>
          <a:outerShdw dist="107763" dir="2700000" algn="ctr" rotWithShape="0">
            <a:srgbClr val="808080"/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>
          <a:defRPr/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394</TotalTime>
  <Words>328</Words>
  <Application>Microsoft Office PowerPoint</Application>
  <PresentationFormat>Diavoorstelling (4:3)</PresentationFormat>
  <Paragraphs>77</Paragraphs>
  <Slides>13</Slides>
  <Notes>4</Notes>
  <HiddenSlides>0</HiddenSlides>
  <MMClips>15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6" baseType="lpstr">
      <vt:lpstr>Calibri</vt:lpstr>
      <vt:lpstr>Arial</vt:lpstr>
      <vt:lpstr>Office-thema</vt:lpstr>
      <vt:lpstr>Het circus</vt:lpstr>
      <vt:lpstr>Circus Maximus</vt:lpstr>
      <vt:lpstr>Het eerste circus</vt:lpstr>
      <vt:lpstr>Het eerste Circus</vt:lpstr>
      <vt:lpstr>Het eerste circus</vt:lpstr>
      <vt:lpstr>Het eerste circus in Nederland</vt:lpstr>
      <vt:lpstr>Koorddansen</vt:lpstr>
      <vt:lpstr>Clowns</vt:lpstr>
      <vt:lpstr>Paarden</vt:lpstr>
      <vt:lpstr>Andere dieren.</vt:lpstr>
      <vt:lpstr>Vaste gebouwen</vt:lpstr>
      <vt:lpstr>Tentcircus</vt:lpstr>
      <vt:lpstr>En nu???</vt:lpstr>
    </vt:vector>
  </TitlesOfParts>
  <Company>Atscholen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Het circus</dc:title>
  <dc:creator>atscholen</dc:creator>
  <cp:lastModifiedBy>atscholen</cp:lastModifiedBy>
  <cp:revision>46</cp:revision>
  <dcterms:created xsi:type="dcterms:W3CDTF">2012-02-09T09:52:46Z</dcterms:created>
  <dcterms:modified xsi:type="dcterms:W3CDTF">2013-02-07T13:57:49Z</dcterms:modified>
</cp:coreProperties>
</file>