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92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28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399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17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636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77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10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914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89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61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29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CE11-F722-4BE1-8146-85E3DE46FA1C}" type="datetimeFigureOut">
              <a:rPr lang="nl-NL" smtClean="0"/>
              <a:t>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F1217-1FEE-456B-969E-5A487FDB9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95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Digitale enquête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www.thesistools.com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98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7" y="1038225"/>
            <a:ext cx="9763125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5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50" y="638175"/>
            <a:ext cx="83439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600075"/>
            <a:ext cx="817245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514350"/>
            <a:ext cx="817245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195387"/>
            <a:ext cx="952500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3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562" y="614362"/>
            <a:ext cx="8524875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9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550" y="1624012"/>
            <a:ext cx="87249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67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2190750"/>
            <a:ext cx="86677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1123950"/>
            <a:ext cx="90678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37" y="819150"/>
            <a:ext cx="9153525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52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69" y="212725"/>
            <a:ext cx="10368487" cy="5811838"/>
          </a:xfrm>
        </p:spPr>
      </p:pic>
    </p:spTree>
    <p:extLst>
      <p:ext uri="{BB962C8B-B14F-4D97-AF65-F5344CB8AC3E}">
        <p14:creationId xmlns:p14="http://schemas.microsoft.com/office/powerpoint/2010/main" val="10447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2" y="633412"/>
            <a:ext cx="9134475" cy="559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1590675"/>
            <a:ext cx="92392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28800"/>
            <a:ext cx="94488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6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EINDE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2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704850"/>
            <a:ext cx="942975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704850"/>
            <a:ext cx="93345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4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7" y="536575"/>
            <a:ext cx="942022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49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07" y="1905001"/>
            <a:ext cx="10523955" cy="278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1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576262"/>
            <a:ext cx="942975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12" y="1038225"/>
            <a:ext cx="9477375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2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75" y="647700"/>
            <a:ext cx="954405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Breedbeeld</PresentationFormat>
  <Paragraphs>3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Kantoorthema</vt:lpstr>
      <vt:lpstr>Digitale enquête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EINDE</vt:lpstr>
    </vt:vector>
  </TitlesOfParts>
  <Company>ROC Landstede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Digitale enquête</dc:title>
  <dc:creator>Cor de Jong</dc:creator>
  <cp:lastModifiedBy>Cor de Jong</cp:lastModifiedBy>
  <cp:revision>4</cp:revision>
  <dcterms:created xsi:type="dcterms:W3CDTF">2013-05-03T06:29:45Z</dcterms:created>
  <dcterms:modified xsi:type="dcterms:W3CDTF">2013-05-03T06:38:34Z</dcterms:modified>
</cp:coreProperties>
</file>