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0" r:id="rId4"/>
    <p:sldId id="261" r:id="rId5"/>
    <p:sldId id="280" r:id="rId6"/>
    <p:sldId id="258" r:id="rId7"/>
    <p:sldId id="262" r:id="rId8"/>
    <p:sldId id="263" r:id="rId9"/>
    <p:sldId id="264" r:id="rId10"/>
    <p:sldId id="265" r:id="rId11"/>
    <p:sldId id="259" r:id="rId12"/>
    <p:sldId id="266" r:id="rId13"/>
    <p:sldId id="267" r:id="rId14"/>
    <p:sldId id="268" r:id="rId15"/>
    <p:sldId id="269" r:id="rId16"/>
    <p:sldId id="270" r:id="rId17"/>
    <p:sldId id="274" r:id="rId18"/>
    <p:sldId id="275" r:id="rId19"/>
    <p:sldId id="279" r:id="rId20"/>
    <p:sldId id="271" r:id="rId21"/>
    <p:sldId id="276" r:id="rId22"/>
    <p:sldId id="272" r:id="rId23"/>
    <p:sldId id="278" r:id="rId24"/>
    <p:sldId id="273" r:id="rId25"/>
    <p:sldId id="277" r:id="rId2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5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FDB916-E19A-4C64-A674-5E398808C75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88AFB-7639-4C80-B07B-3F5DEFBF470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180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CC245-235E-4190-98BD-54875B84B0D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998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49407332-54B3-4AE0-8197-66A6908230B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9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FAF23-3C6F-4572-8D9A-864BD095F18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14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E64A5-4C56-4298-B872-F95B5E617F1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89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77CE6-4D69-468A-8F17-F8E79AC614A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03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DB6D1-729E-404A-9213-1AAF9AA604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0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FB7A8-968C-44A3-9101-9272B271328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817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489B-E36E-4CE7-9385-EACD17E9E2A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67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DD396-48D0-49B0-83FE-78F662C65D7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22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F2893-887E-49F5-A694-3C0A92F19CB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76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nl-NL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nl-NL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A3AD912-A8C2-4D95-A8F0-9837523F5DBC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413 – ECOLOGIE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7411" name="Group 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3779520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levende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Planten, dieren, mensen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levenloze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Bodem, licht, lucht, water, temperatuur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0289" name="Group 49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3475039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8455" name="Group 2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3475039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Eén enkel organisme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9479" name="Group 2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3623946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Eén enkel organisme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Een groep individuen van dezelfde soort in een bepaald gebied, die zich onderling voortplanten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20503" name="Group 2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4087178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Eén enkel organisme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Een groep individuen van dezelfde soort in een bepaald gebied, die zich onderling voortplanten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Populaties van verschillende soorten binnen een bepaald gebied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21528" name="Group 24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4087178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Eén enkel organisme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Een groep individuen van dezelfde soort in een bepaald gebied, die zich onderling voortplanten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Populaties van verschillende soorten binnen een bepaald gebied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Alle abiotische factoren samen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22531" name="Group 3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54975" cy="4186238"/>
        </p:xfrm>
        <a:graphic>
          <a:graphicData uri="http://schemas.openxmlformats.org/drawingml/2006/table">
            <a:tbl>
              <a:tblPr/>
              <a:tblGrid>
                <a:gridCol w="3157538"/>
                <a:gridCol w="4897437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Individu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Eén enkel organisme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Een groep individuen van dezelfde soort in een bepaald gebied, die zich onderling voortplanten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Levensgemeenschap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Populaties van verschillende soorten binnen een bepaald gebied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Biotoop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Alle abiotische factoren samen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Ecosysteem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Eenheid van biotische en abiotische factoren.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Voedselketen </a:t>
            </a:r>
          </a:p>
        </p:txBody>
      </p:sp>
      <p:pic>
        <p:nvPicPr>
          <p:cNvPr id="27655" name="Picture 7" descr="fodcha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341438"/>
            <a:ext cx="4751387" cy="5184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Voedselketen </a:t>
            </a:r>
          </a:p>
        </p:txBody>
      </p:sp>
      <p:pic>
        <p:nvPicPr>
          <p:cNvPr id="29703" name="Picture 7" descr="invert_chains_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557338"/>
            <a:ext cx="5111750" cy="4906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Voedselweb/voedselnet</a:t>
            </a:r>
          </a:p>
        </p:txBody>
      </p:sp>
      <p:pic>
        <p:nvPicPr>
          <p:cNvPr id="35860" name="Picture 20" descr="Voedselketen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1412875"/>
            <a:ext cx="5256212" cy="5026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6190" name="Group 46"/>
          <p:cNvGraphicFramePr>
            <a:graphicFrameLocks noGrp="1"/>
          </p:cNvGraphicFramePr>
          <p:nvPr>
            <p:ph idx="1"/>
          </p:nvPr>
        </p:nvGraphicFramePr>
        <p:xfrm>
          <a:off x="900113" y="1773238"/>
          <a:ext cx="7848600" cy="4248151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Milieu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Ecologie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Voedselrelaties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/>
              <a:t>VOEDSELKETEN</a:t>
            </a:r>
          </a:p>
          <a:p>
            <a:pPr lvl="1">
              <a:lnSpc>
                <a:spcPct val="90000"/>
              </a:lnSpc>
            </a:pPr>
            <a:r>
              <a:rPr lang="nl-NL"/>
              <a:t>Een reeks soorten, waarbij elke soort voedselbron is voor de volgende soort</a:t>
            </a:r>
          </a:p>
          <a:p>
            <a:pPr lvl="1">
              <a:lnSpc>
                <a:spcPct val="90000"/>
              </a:lnSpc>
            </a:pPr>
            <a:r>
              <a:rPr lang="nl-NL"/>
              <a:t>Elke voedselketen heeft een plantensoort als eerste schakel</a:t>
            </a:r>
          </a:p>
          <a:p>
            <a:pPr>
              <a:lnSpc>
                <a:spcPct val="90000"/>
              </a:lnSpc>
            </a:pPr>
            <a:r>
              <a:rPr lang="nl-NL"/>
              <a:t>VOEDSELWEB/VOEDSELNET	</a:t>
            </a:r>
          </a:p>
          <a:p>
            <a:pPr lvl="1">
              <a:lnSpc>
                <a:spcPct val="90000"/>
              </a:lnSpc>
            </a:pPr>
            <a:r>
              <a:rPr lang="nl-NL"/>
              <a:t>Het geheel van voedselrelaties</a:t>
            </a:r>
          </a:p>
          <a:p>
            <a:pPr lvl="1">
              <a:lnSpc>
                <a:spcPct val="90000"/>
              </a:lnSpc>
            </a:pPr>
            <a:r>
              <a:rPr lang="nl-NL"/>
              <a:t>Elke soort kan tot voedsel dienen van vele andere soorten	</a:t>
            </a:r>
          </a:p>
          <a:p>
            <a:pPr>
              <a:lnSpc>
                <a:spcPct val="90000"/>
              </a:lnSpc>
            </a:pP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Voedselrelaties</a:t>
            </a:r>
          </a:p>
        </p:txBody>
      </p:sp>
      <p:sp>
        <p:nvSpPr>
          <p:cNvPr id="30724" name="Rectangle 4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26" name="Picture 6" descr="I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7704137" cy="374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Voedselrelaties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AUTOTROOF</a:t>
            </a:r>
          </a:p>
          <a:p>
            <a:pPr lvl="1"/>
            <a:r>
              <a:rPr lang="nl-NL"/>
              <a:t>Als een organisme geen andere organismen als voedsel nodig heeft</a:t>
            </a:r>
          </a:p>
          <a:p>
            <a:r>
              <a:rPr lang="nl-NL"/>
              <a:t>HETEROTROOF</a:t>
            </a:r>
          </a:p>
          <a:p>
            <a:pPr lvl="1"/>
            <a:r>
              <a:rPr lang="nl-NL"/>
              <a:t>Organismen die zich voeden met andere organismen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 descr="FoodC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3375"/>
            <a:ext cx="4260850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260350"/>
            <a:ext cx="4643438" cy="5921375"/>
          </a:xfrm>
        </p:spPr>
        <p:txBody>
          <a:bodyPr/>
          <a:lstStyle/>
          <a:p>
            <a:r>
              <a:rPr lang="nl-NL"/>
              <a:t>Producenten, consumenten en reducenten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Voedselrelaties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sz="2800"/>
              <a:t>PRODUCENTEN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Planten produceren energierijke, organische stoffen</a:t>
            </a:r>
          </a:p>
          <a:p>
            <a:pPr>
              <a:lnSpc>
                <a:spcPct val="80000"/>
              </a:lnSpc>
            </a:pPr>
            <a:r>
              <a:rPr lang="nl-NL" sz="2800"/>
              <a:t>CONSUMENTEN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PLANTENETERS – in de tweede schakel van de voedselketen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VLEESETERS – in de derde en volgende schakels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ALLESETERS – eten zowel planten als dieren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AFVALETERS – eten dode organismen</a:t>
            </a:r>
          </a:p>
          <a:p>
            <a:pPr>
              <a:lnSpc>
                <a:spcPct val="80000"/>
              </a:lnSpc>
            </a:pPr>
            <a:r>
              <a:rPr lang="nl-NL" sz="2800"/>
              <a:t>REDUCENTEN</a:t>
            </a:r>
          </a:p>
          <a:p>
            <a:pPr lvl="1">
              <a:lnSpc>
                <a:spcPct val="80000"/>
              </a:lnSpc>
            </a:pPr>
            <a:r>
              <a:rPr lang="nl-NL" sz="2400"/>
              <a:t>bacteriën en schimmels - eten resten die afgebroken worden tot anorganische stoffen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Maken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Volgens </a:t>
            </a:r>
            <a:r>
              <a:rPr lang="nl-NL" dirty="0" smtClean="0"/>
              <a:t>studieplanner</a:t>
            </a:r>
            <a:r>
              <a:rPr lang="nl-NL" dirty="0"/>
              <a:t>: BS 1 opdracht 1 t/m 4</a:t>
            </a:r>
          </a:p>
          <a:p>
            <a:r>
              <a:rPr lang="nl-NL" dirty="0" smtClean="0"/>
              <a:t>Indien </a:t>
            </a:r>
            <a:r>
              <a:rPr lang="nl-NL" dirty="0"/>
              <a:t>mogelijk vast maken BS2 opdracht 5 t/m 12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idx="1"/>
          </p:nvPr>
        </p:nvGraphicFramePr>
        <p:xfrm>
          <a:off x="900113" y="1773238"/>
          <a:ext cx="7848600" cy="4248151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Milieu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Leefomgeving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Ecologie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2291" name="Group 3"/>
          <p:cNvGraphicFramePr>
            <a:graphicFrameLocks noGrp="1"/>
          </p:cNvGraphicFramePr>
          <p:nvPr>
            <p:ph idx="1"/>
          </p:nvPr>
        </p:nvGraphicFramePr>
        <p:xfrm>
          <a:off x="900113" y="1773238"/>
          <a:ext cx="7848600" cy="4248151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Milieu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Leefomgeving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Ecologie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Studie van de relaties tussen organismen en hun milieu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MarineFoodWeb_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8323" name="Group 131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2622233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3333" name="Group 21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2774950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levende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4356" name="Group 20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2926080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levende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Planten, dieren, mensen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Begrippen</a:t>
            </a:r>
          </a:p>
        </p:txBody>
      </p:sp>
      <p:graphicFrame>
        <p:nvGraphicFramePr>
          <p:cNvPr id="15381" name="Group 21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3352800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levende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Planten, dieren, mensen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Abiotische factoren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nl-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Factoren afkomstig van de levenloze natuur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nl-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lagen">
  <a:themeElements>
    <a:clrScheme name="Glaslagen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lage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lagen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lagen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lagen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347</TotalTime>
  <Words>381</Words>
  <Application>Microsoft Office PowerPoint</Application>
  <PresentationFormat>Diavoorstelling (4:3)</PresentationFormat>
  <Paragraphs>119</Paragraphs>
  <Slides>25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6" baseType="lpstr">
      <vt:lpstr>Glaslagen</vt:lpstr>
      <vt:lpstr>413 – ECOLOGIE</vt:lpstr>
      <vt:lpstr>Begrippen</vt:lpstr>
      <vt:lpstr>Begrippen</vt:lpstr>
      <vt:lpstr>Begrippen</vt:lpstr>
      <vt:lpstr>PowerPoint-presentatie</vt:lpstr>
      <vt:lpstr>Begrippen</vt:lpstr>
      <vt:lpstr>Begrippen</vt:lpstr>
      <vt:lpstr>Begrippen</vt:lpstr>
      <vt:lpstr>Begrippen</vt:lpstr>
      <vt:lpstr>Begrippen</vt:lpstr>
      <vt:lpstr>Begrippen</vt:lpstr>
      <vt:lpstr>Begrippen</vt:lpstr>
      <vt:lpstr>Begrippen</vt:lpstr>
      <vt:lpstr>Begrippen</vt:lpstr>
      <vt:lpstr>Begrippen</vt:lpstr>
      <vt:lpstr>Begrippen</vt:lpstr>
      <vt:lpstr>Voedselketen </vt:lpstr>
      <vt:lpstr>Voedselketen </vt:lpstr>
      <vt:lpstr>Voedselweb/voedselnet</vt:lpstr>
      <vt:lpstr>Voedselrelaties</vt:lpstr>
      <vt:lpstr>Voedselrelaties</vt:lpstr>
      <vt:lpstr>Voedselrelaties</vt:lpstr>
      <vt:lpstr>Producenten, consumenten en reducenten</vt:lpstr>
      <vt:lpstr>Voedselrelaties</vt:lpstr>
      <vt:lpstr>Maken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413 – ECOLOGIE</dc:title>
  <dc:creator>H.J. Rotteveel</dc:creator>
  <cp:lastModifiedBy>maessenmcjm</cp:lastModifiedBy>
  <cp:revision>10</cp:revision>
  <dcterms:created xsi:type="dcterms:W3CDTF">2008-10-26T15:38:27Z</dcterms:created>
  <dcterms:modified xsi:type="dcterms:W3CDTF">2012-12-01T14:26:13Z</dcterms:modified>
</cp:coreProperties>
</file>