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4" r:id="rId1"/>
  </p:sldMasterIdLst>
  <p:sldIdLst>
    <p:sldId id="256" r:id="rId2"/>
    <p:sldId id="257" r:id="rId3"/>
    <p:sldId id="261" r:id="rId4"/>
    <p:sldId id="258" r:id="rId5"/>
    <p:sldId id="259" r:id="rId6"/>
    <p:sldId id="260" r:id="rId7"/>
    <p:sldId id="263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834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11CC0-6F95-4599-93AA-83A1E4E215B5}" type="datetimeFigureOut">
              <a:rPr lang="nl-NL" smtClean="0"/>
              <a:t>11-1-2017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B4532-7EEF-4D64-9532-5C25987B3C5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348638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en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11CC0-6F95-4599-93AA-83A1E4E215B5}" type="datetimeFigureOut">
              <a:rPr lang="nl-NL" smtClean="0"/>
              <a:t>11-1-2017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B4532-7EEF-4D64-9532-5C25987B3C5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867764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eraat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11CC0-6F95-4599-93AA-83A1E4E215B5}" type="datetimeFigureOut">
              <a:rPr lang="nl-NL" smtClean="0"/>
              <a:t>11-1-2017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B4532-7EEF-4D64-9532-5C25987B3C5D}" type="slidenum">
              <a:rPr lang="nl-NL" smtClean="0"/>
              <a:t>‹nr.›</a:t>
            </a:fld>
            <a:endParaRPr lang="nl-NL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636913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11CC0-6F95-4599-93AA-83A1E4E215B5}" type="datetimeFigureOut">
              <a:rPr lang="nl-NL" smtClean="0"/>
              <a:t>11-1-2017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B4532-7EEF-4D64-9532-5C25987B3C5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443607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ferte 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11CC0-6F95-4599-93AA-83A1E4E215B5}" type="datetimeFigureOut">
              <a:rPr lang="nl-NL" smtClean="0"/>
              <a:t>11-1-2017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B4532-7EEF-4D64-9532-5C25987B3C5D}" type="slidenum">
              <a:rPr lang="nl-NL" smtClean="0"/>
              <a:t>‹nr.›</a:t>
            </a:fld>
            <a:endParaRPr lang="nl-NL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958191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ar of onwa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11CC0-6F95-4599-93AA-83A1E4E215B5}" type="datetimeFigureOut">
              <a:rPr lang="nl-NL" smtClean="0"/>
              <a:t>11-1-2017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B4532-7EEF-4D64-9532-5C25987B3C5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61087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11CC0-6F95-4599-93AA-83A1E4E215B5}" type="datetimeFigureOut">
              <a:rPr lang="nl-NL" smtClean="0"/>
              <a:t>11-1-2017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B4532-7EEF-4D64-9532-5C25987B3C5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45442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11CC0-6F95-4599-93AA-83A1E4E215B5}" type="datetimeFigureOut">
              <a:rPr lang="nl-NL" smtClean="0"/>
              <a:t>11-1-2017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B4532-7EEF-4D64-9532-5C25987B3C5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607279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11CC0-6F95-4599-93AA-83A1E4E215B5}" type="datetimeFigureOut">
              <a:rPr lang="nl-NL" smtClean="0"/>
              <a:t>11-1-2017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B4532-7EEF-4D64-9532-5C25987B3C5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049887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11CC0-6F95-4599-93AA-83A1E4E215B5}" type="datetimeFigureOut">
              <a:rPr lang="nl-NL" smtClean="0"/>
              <a:t>11-1-2017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B4532-7EEF-4D64-9532-5C25987B3C5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615788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11CC0-6F95-4599-93AA-83A1E4E215B5}" type="datetimeFigureOut">
              <a:rPr lang="nl-NL" smtClean="0"/>
              <a:t>11-1-2017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B4532-7EEF-4D64-9532-5C25987B3C5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510009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11CC0-6F95-4599-93AA-83A1E4E215B5}" type="datetimeFigureOut">
              <a:rPr lang="nl-NL" smtClean="0"/>
              <a:t>11-1-2017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B4532-7EEF-4D64-9532-5C25987B3C5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683358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11CC0-6F95-4599-93AA-83A1E4E215B5}" type="datetimeFigureOut">
              <a:rPr lang="nl-NL" smtClean="0"/>
              <a:t>11-1-2017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B4532-7EEF-4D64-9532-5C25987B3C5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912274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11CC0-6F95-4599-93AA-83A1E4E215B5}" type="datetimeFigureOut">
              <a:rPr lang="nl-NL" smtClean="0"/>
              <a:t>11-1-2017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B4532-7EEF-4D64-9532-5C25987B3C5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825259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11CC0-6F95-4599-93AA-83A1E4E215B5}" type="datetimeFigureOut">
              <a:rPr lang="nl-NL" smtClean="0"/>
              <a:t>11-1-2017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B4532-7EEF-4D64-9532-5C25987B3C5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74523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11CC0-6F95-4599-93AA-83A1E4E215B5}" type="datetimeFigureOut">
              <a:rPr lang="nl-NL" smtClean="0"/>
              <a:t>11-1-2017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B4532-7EEF-4D64-9532-5C25987B3C5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881961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711CC0-6F95-4599-93AA-83A1E4E215B5}" type="datetimeFigureOut">
              <a:rPr lang="nl-NL" smtClean="0"/>
              <a:t>11-1-2017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513B4532-7EEF-4D64-9532-5C25987B3C5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505846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  <p:sldLayoutId id="2147483706" r:id="rId12"/>
    <p:sldLayoutId id="2147483707" r:id="rId13"/>
    <p:sldLayoutId id="2147483708" r:id="rId14"/>
    <p:sldLayoutId id="2147483709" r:id="rId15"/>
    <p:sldLayoutId id="214748371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Organische bemesting 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 rot="248019">
            <a:off x="-1700367" y="6084955"/>
            <a:ext cx="6169897" cy="773045"/>
          </a:xfrm>
        </p:spPr>
        <p:txBody>
          <a:bodyPr/>
          <a:lstStyle/>
          <a:p>
            <a:endParaRPr lang="nl-NL"/>
          </a:p>
        </p:txBody>
      </p:sp>
      <p:pic>
        <p:nvPicPr>
          <p:cNvPr id="1026" name="Picture 2" descr="Afbeeldingsresultaat voor mes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39898">
            <a:off x="517594" y="4207707"/>
            <a:ext cx="3707569" cy="2496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4" descr="Afbeeldingsresultaat voor mest"/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5" name="AutoShape 6" descr="Afbeeldingsresultaat voor mest"/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6" name="AutoShape 8" descr="Afbeeldingsresultaat voor mest"/>
          <p:cNvSpPr>
            <a:spLocks noChangeAspect="1" noChangeArrowheads="1"/>
          </p:cNvSpPr>
          <p:nvPr/>
        </p:nvSpPr>
        <p:spPr bwMode="auto">
          <a:xfrm>
            <a:off x="6248400" y="3581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7" name="AutoShape 10" descr="Afbeeldingsresultaat voor compost"/>
          <p:cNvSpPr>
            <a:spLocks noChangeAspect="1" noChangeArrowheads="1"/>
          </p:cNvSpPr>
          <p:nvPr/>
        </p:nvSpPr>
        <p:spPr bwMode="auto">
          <a:xfrm>
            <a:off x="6400800" y="37338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pic>
        <p:nvPicPr>
          <p:cNvPr id="10" name="Afbeelding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891930">
            <a:off x="6328117" y="690050"/>
            <a:ext cx="2466975" cy="1847850"/>
          </a:xfrm>
          <a:prstGeom prst="rect">
            <a:avLst/>
          </a:prstGeom>
        </p:spPr>
      </p:pic>
      <p:pic>
        <p:nvPicPr>
          <p:cNvPr id="12" name="Picture 2" descr="Afbeeldingsresultaat voor mes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39898">
            <a:off x="517592" y="4207707"/>
            <a:ext cx="3707569" cy="2496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2653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inleiding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Dierlijk</a:t>
            </a:r>
          </a:p>
          <a:p>
            <a:r>
              <a:rPr lang="nl-NL" dirty="0"/>
              <a:t>Plantaardig </a:t>
            </a: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3631" y="609600"/>
            <a:ext cx="4273206" cy="2143343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4498" y="3643532"/>
            <a:ext cx="3684295" cy="2451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7581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Opname van water en Co2 </a:t>
            </a:r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204249" y="1930400"/>
            <a:ext cx="3876390" cy="3881437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576" y="2431081"/>
            <a:ext cx="4264889" cy="3380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3463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De elementen 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N.P.K</a:t>
            </a:r>
          </a:p>
          <a:p>
            <a:r>
              <a:rPr lang="nl-NL" dirty="0"/>
              <a:t>Hooftelementen </a:t>
            </a:r>
          </a:p>
          <a:p>
            <a:r>
              <a:rPr lang="nl-NL" dirty="0"/>
              <a:t>Spoorelementen</a:t>
            </a: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0235" y="2351845"/>
            <a:ext cx="6665893" cy="3498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1791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Functie organische stof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err="1"/>
              <a:t>Luthum</a:t>
            </a:r>
            <a:endParaRPr lang="nl-NL" dirty="0"/>
          </a:p>
          <a:p>
            <a:r>
              <a:rPr lang="nl-NL" dirty="0"/>
              <a:t>humus</a:t>
            </a:r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0062" y="3133839"/>
            <a:ext cx="6985625" cy="2785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36434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Invloed van humus op de grond 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Voorkomt uitspoeling </a:t>
            </a:r>
          </a:p>
          <a:p>
            <a:r>
              <a:rPr lang="nl-NL" dirty="0"/>
              <a:t>Verbetert structuur </a:t>
            </a:r>
          </a:p>
          <a:p>
            <a:r>
              <a:rPr lang="nl-NL" dirty="0"/>
              <a:t>Goede voor zowel zand als kleigrond </a:t>
            </a: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5318" y="2005627"/>
            <a:ext cx="4885285" cy="4190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155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jdelijke aanduiding voor inhoud 3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 rot="393079">
            <a:off x="7035008" y="1358803"/>
            <a:ext cx="3122612" cy="2338387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 idx="4294967295"/>
          </p:nvPr>
        </p:nvSpPr>
        <p:spPr>
          <a:xfrm>
            <a:off x="0" y="609600"/>
            <a:ext cx="8596313" cy="1320800"/>
          </a:xfrm>
        </p:spPr>
        <p:txBody>
          <a:bodyPr>
            <a:normAutofit fontScale="90000"/>
          </a:bodyPr>
          <a:lstStyle/>
          <a:p>
            <a:r>
              <a:rPr lang="nl-NL" dirty="0"/>
              <a:t>     Groenbemesters</a:t>
            </a:r>
            <a:br>
              <a:rPr lang="nl-NL" dirty="0"/>
            </a:br>
            <a:br>
              <a:rPr lang="nl-NL" dirty="0"/>
            </a:br>
            <a:br>
              <a:rPr lang="nl-NL" dirty="0"/>
            </a:br>
            <a:br>
              <a:rPr lang="nl-NL" dirty="0"/>
            </a:br>
            <a:br>
              <a:rPr lang="nl-NL" dirty="0"/>
            </a:br>
            <a:br>
              <a:rPr lang="nl-NL" dirty="0"/>
            </a:br>
            <a:br>
              <a:rPr lang="nl-NL" dirty="0"/>
            </a:br>
            <a:br>
              <a:rPr lang="nl-NL" dirty="0"/>
            </a:br>
            <a:r>
              <a:rPr lang="nl-NL" dirty="0"/>
              <a:t>      </a:t>
            </a:r>
            <a:br>
              <a:rPr lang="nl-NL" dirty="0"/>
            </a:br>
            <a:r>
              <a:rPr lang="nl-NL" dirty="0"/>
              <a:t>      </a:t>
            </a:r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884917">
            <a:off x="5151046" y="2863873"/>
            <a:ext cx="2143125" cy="2143125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72438">
            <a:off x="1370394" y="4103519"/>
            <a:ext cx="3785813" cy="2203343"/>
          </a:xfrm>
          <a:prstGeom prst="rect">
            <a:avLst/>
          </a:prstGeom>
        </p:spPr>
      </p:pic>
      <p:sp>
        <p:nvSpPr>
          <p:cNvPr id="9" name="Tekstvak 8"/>
          <p:cNvSpPr txBox="1"/>
          <p:nvPr/>
        </p:nvSpPr>
        <p:spPr>
          <a:xfrm>
            <a:off x="397564" y="2398642"/>
            <a:ext cx="785853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nl-NL" dirty="0"/>
              <a:t>      voor en nadelen</a:t>
            </a:r>
          </a:p>
          <a:p>
            <a:r>
              <a:rPr lang="nl-NL" dirty="0"/>
              <a:t>  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nl-NL" dirty="0"/>
              <a:t>       vlinderbloemigen  </a:t>
            </a:r>
          </a:p>
        </p:txBody>
      </p:sp>
    </p:spTree>
    <p:extLst>
      <p:ext uri="{BB962C8B-B14F-4D97-AF65-F5344CB8AC3E}">
        <p14:creationId xmlns:p14="http://schemas.microsoft.com/office/powerpoint/2010/main" val="1714652521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46</TotalTime>
  <Words>49</Words>
  <Application>Microsoft Office PowerPoint</Application>
  <PresentationFormat>Breedbeeld</PresentationFormat>
  <Paragraphs>20</Paragraphs>
  <Slides>7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7</vt:i4>
      </vt:variant>
    </vt:vector>
  </HeadingPairs>
  <TitlesOfParts>
    <vt:vector size="12" baseType="lpstr">
      <vt:lpstr>Arial</vt:lpstr>
      <vt:lpstr>Trebuchet MS</vt:lpstr>
      <vt:lpstr>Wingdings</vt:lpstr>
      <vt:lpstr>Wingdings 3</vt:lpstr>
      <vt:lpstr>Facet</vt:lpstr>
      <vt:lpstr>Organische bemesting </vt:lpstr>
      <vt:lpstr>inleiding</vt:lpstr>
      <vt:lpstr>Opname van water en Co2 </vt:lpstr>
      <vt:lpstr>De elementen </vt:lpstr>
      <vt:lpstr>Functie organische stof</vt:lpstr>
      <vt:lpstr>Invloed van humus op de grond </vt:lpstr>
      <vt:lpstr>     Groenbemesters                   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Organische bemesting</dc:title>
  <dc:creator>henk huiskes</dc:creator>
  <cp:lastModifiedBy>henk huiskes</cp:lastModifiedBy>
  <cp:revision>6</cp:revision>
  <dcterms:created xsi:type="dcterms:W3CDTF">2017-01-11T10:35:31Z</dcterms:created>
  <dcterms:modified xsi:type="dcterms:W3CDTF">2017-01-11T11:21:57Z</dcterms:modified>
</cp:coreProperties>
</file>