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59" r:id="rId10"/>
    <p:sldId id="260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9046" autoAdjust="0"/>
  </p:normalViewPr>
  <p:slideViewPr>
    <p:cSldViewPr snapToGrid="0">
      <p:cViewPr>
        <p:scale>
          <a:sx n="50" d="100"/>
          <a:sy n="50" d="100"/>
        </p:scale>
        <p:origin x="29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FA256F-D292-461A-AED6-6CB528E9FDB2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AF65CE-9B4C-425D-8E5D-76C532D5F0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5742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Justus </a:t>
            </a:r>
            <a:r>
              <a:rPr lang="nl-NL" dirty="0" err="1"/>
              <a:t>von</a:t>
            </a:r>
            <a:r>
              <a:rPr lang="nl-NL" dirty="0"/>
              <a:t> </a:t>
            </a:r>
            <a:r>
              <a:rPr lang="nl-NL" dirty="0" err="1"/>
              <a:t>Liebig</a:t>
            </a:r>
            <a:r>
              <a:rPr lang="nl-NL" dirty="0"/>
              <a:t> word beschouwd als uitvinder van kunstmest deze man heeft makte ook van vleesextract bouillon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AF65CE-9B4C-425D-8E5D-76C532D5F023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1443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In 1910 lukte het Fritz </a:t>
            </a:r>
            <a:r>
              <a:rPr lang="nl-NL" dirty="0" err="1"/>
              <a:t>Haber</a:t>
            </a:r>
            <a:r>
              <a:rPr lang="nl-NL" dirty="0"/>
              <a:t> als eerste om stikstof uit de lucht om te zetten in ammoniak via zogenaamde </a:t>
            </a:r>
            <a:r>
              <a:rPr lang="nl-NL" dirty="0" err="1"/>
              <a:t>Haber</a:t>
            </a:r>
            <a:r>
              <a:rPr lang="nl-NL" dirty="0"/>
              <a:t>-Boschproces.</a:t>
            </a:r>
          </a:p>
          <a:p>
            <a:r>
              <a:rPr lang="nl-NL" dirty="0"/>
              <a:t>Canadese </a:t>
            </a:r>
            <a:r>
              <a:rPr lang="nl-NL" dirty="0" err="1"/>
              <a:t>PotashCorp</a:t>
            </a:r>
            <a:r>
              <a:rPr lang="nl-NL" dirty="0"/>
              <a:t> (Engels: </a:t>
            </a:r>
            <a:r>
              <a:rPr lang="nl-NL" dirty="0" err="1"/>
              <a:t>Potassium</a:t>
            </a:r>
            <a:r>
              <a:rPr lang="nl-NL" dirty="0"/>
              <a:t> = kalium) is nu veruit de grootste kunstmestproducent ter wereld. Het bedrijf heeft marktposities in de drie belangrijkste ingrediënten voor kunstmest (kalium, fosfaat en stikstof).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AF65CE-9B4C-425D-8E5D-76C532D5F023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1154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envandaag.avrotros.nl/item/ontploffing-kunstmestfabriek-waco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A1EE03-4618-4E28-B435-E8C0347435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Anorganische meststoffen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705FDDA-71BF-4FD5-8951-F6543F5A0B4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Edwin</a:t>
            </a:r>
          </a:p>
          <a:p>
            <a:r>
              <a:rPr lang="nl-NL" dirty="0"/>
              <a:t> Wilco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C799F6E-1683-48D5-A209-EE8DAA273F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3716" y="1480609"/>
            <a:ext cx="2466975" cy="184785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8E624D30-15FE-4E14-B2E9-1A04B29C90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7204" y="4314294"/>
            <a:ext cx="2733675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7932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35FE44-C638-469F-9620-EE66D8EC2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Regels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CE6FFF6-C0BD-4069-B7A8-1516856FC6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Stikstof en </a:t>
            </a:r>
            <a:r>
              <a:rPr lang="nl-NL" dirty="0" err="1"/>
              <a:t>forsfaat</a:t>
            </a:r>
            <a:r>
              <a:rPr lang="nl-NL" dirty="0"/>
              <a:t> 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04433C2-A920-4381-AA05-1865561586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09" y="3429000"/>
            <a:ext cx="6036691" cy="3278296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DF1F23E1-BA7C-4919-BAD2-45129C9C75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4624" y="609600"/>
            <a:ext cx="5913967" cy="5720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766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61039F-5821-4518-8CC0-F4F0BE7C2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Ontstaan van anorganische meststoffen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3B85E0-4EE9-4A20-913C-B4D52E316D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099629"/>
            <a:ext cx="8596668" cy="3880773"/>
          </a:xfrm>
        </p:spPr>
        <p:txBody>
          <a:bodyPr/>
          <a:lstStyle/>
          <a:p>
            <a:r>
              <a:rPr lang="nl-NL" dirty="0"/>
              <a:t>Justus </a:t>
            </a:r>
            <a:r>
              <a:rPr lang="nl-NL" dirty="0" err="1"/>
              <a:t>von</a:t>
            </a:r>
            <a:r>
              <a:rPr lang="nl-NL" dirty="0"/>
              <a:t> </a:t>
            </a:r>
            <a:r>
              <a:rPr lang="nl-NL" dirty="0" err="1"/>
              <a:t>Liebig</a:t>
            </a:r>
            <a:r>
              <a:rPr lang="nl-NL" dirty="0"/>
              <a:t> </a:t>
            </a:r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EB8EFCD-C71B-4618-B39F-D10959A4A9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996" y="4495079"/>
            <a:ext cx="4810125" cy="1948578"/>
          </a:xfrm>
          <a:prstGeom prst="rect">
            <a:avLst/>
          </a:prstGeom>
        </p:spPr>
      </p:pic>
      <p:sp>
        <p:nvSpPr>
          <p:cNvPr id="5" name="AutoShape 2" descr="Afbeeldingsresultaat voor geschiedenis kunstmest">
            <a:extLst>
              <a:ext uri="{FF2B5EF4-FFF2-40B4-BE49-F238E27FC236}">
                <a16:creationId xmlns:a16="http://schemas.microsoft.com/office/drawing/2014/main" id="{80030150-040C-41A2-BE7A-B7B3318E177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48200" y="2843213"/>
            <a:ext cx="289560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8D23AE0F-3083-426B-8943-D2E9775821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2403" y="1543517"/>
            <a:ext cx="1549718" cy="1980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218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3DABE2-06DD-4BB1-B7F4-550BE63B9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voordelen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8B20C0-2E33-46D0-A5BE-5DCDE10A6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Snel opneembaar</a:t>
            </a:r>
          </a:p>
          <a:p>
            <a:r>
              <a:rPr lang="nl-NL" dirty="0"/>
              <a:t>Goed oplosbaar</a:t>
            </a:r>
          </a:p>
          <a:p>
            <a:r>
              <a:rPr lang="nl-NL" dirty="0"/>
              <a:t>Makkelijk de goede verhouding te geven</a:t>
            </a:r>
          </a:p>
          <a:p>
            <a:r>
              <a:rPr lang="nl-NL" dirty="0"/>
              <a:t>Makkelijk op te slaan</a:t>
            </a:r>
          </a:p>
          <a:p>
            <a:r>
              <a:rPr lang="nl-NL" dirty="0"/>
              <a:t>Het stinkt niet </a:t>
            </a:r>
          </a:p>
        </p:txBody>
      </p:sp>
    </p:spTree>
    <p:extLst>
      <p:ext uri="{BB962C8B-B14F-4D97-AF65-F5344CB8AC3E}">
        <p14:creationId xmlns:p14="http://schemas.microsoft.com/office/powerpoint/2010/main" val="3693490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B3D9E6-F9FC-4C62-962F-653226B97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nadelen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6031019-4659-461F-B8CD-9F3ED28DE1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Spoelt snel uit</a:t>
            </a:r>
          </a:p>
          <a:p>
            <a:r>
              <a:rPr lang="nl-NL" dirty="0"/>
              <a:t>Slecht voor het milieu </a:t>
            </a:r>
          </a:p>
          <a:p>
            <a:r>
              <a:rPr lang="nl-NL" dirty="0"/>
              <a:t>Slecht voor bodemstructuur </a:t>
            </a:r>
          </a:p>
          <a:p>
            <a:r>
              <a:rPr lang="nl-NL" dirty="0"/>
              <a:t>Planten hebben vaak minder weerstand </a:t>
            </a:r>
          </a:p>
          <a:p>
            <a:r>
              <a:rPr lang="nl-NL" dirty="0"/>
              <a:t>Planten zijn minder stevig </a:t>
            </a:r>
          </a:p>
          <a:p>
            <a:r>
              <a:rPr lang="nl-NL" dirty="0"/>
              <a:t>duur</a:t>
            </a:r>
          </a:p>
        </p:txBody>
      </p:sp>
    </p:spTree>
    <p:extLst>
      <p:ext uri="{BB962C8B-B14F-4D97-AF65-F5344CB8AC3E}">
        <p14:creationId xmlns:p14="http://schemas.microsoft.com/office/powerpoint/2010/main" val="1563350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846649-5085-4A88-8592-2AA22EB29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Elementen anorganische mest: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AB31EA-7E57-4D76-87D8-F89678B096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Hoofd (macro) elementen:</a:t>
            </a:r>
          </a:p>
          <a:p>
            <a:pPr marL="0" indent="0">
              <a:buNone/>
            </a:pPr>
            <a:r>
              <a:rPr lang="nl-NL" dirty="0"/>
              <a:t>N,P,K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Spoor (micro) elementen: </a:t>
            </a:r>
          </a:p>
          <a:p>
            <a:pPr marL="0" indent="0">
              <a:buNone/>
            </a:pPr>
            <a:r>
              <a:rPr lang="nl-NL" dirty="0" err="1"/>
              <a:t>Fe,Zn,S,Mg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26438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393F53-8835-4E90-849F-B33CFF28F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Samenstellingen kunstmest:</a:t>
            </a:r>
            <a:br>
              <a:rPr lang="nl-NL" dirty="0"/>
            </a:br>
            <a:r>
              <a:rPr lang="nl-NL" dirty="0"/>
              <a:t>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6C732A-A81F-4B0F-B5CC-EAA4CCF282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22439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Meervoudige kunstmest:</a:t>
            </a:r>
          </a:p>
          <a:p>
            <a:pPr marL="0" indent="0">
              <a:buNone/>
            </a:pPr>
            <a:r>
              <a:rPr lang="nl-NL" dirty="0"/>
              <a:t>12-10-18 N-P-K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Enkelvoudige kunstmest:</a:t>
            </a:r>
          </a:p>
          <a:p>
            <a:pPr marL="0" indent="0">
              <a:buNone/>
            </a:pPr>
            <a:r>
              <a:rPr lang="nl-NL" dirty="0"/>
              <a:t>46% N Ureum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8F035A8-70D7-45AD-91D0-5B9E351024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0120" y="1270000"/>
            <a:ext cx="48006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791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EDF1C84A-F050-4465-9BFD-352A55FBC0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7203" y="1648751"/>
            <a:ext cx="3810000" cy="3810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E7F581A-675E-4A7F-B8EF-573C8AE91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Soorten kunstmest: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BDD86D9-2F79-4A43-A18D-0C200F1744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Vloeibaar </a:t>
            </a:r>
          </a:p>
          <a:p>
            <a:pPr marL="0" indent="0">
              <a:buNone/>
            </a:pPr>
            <a:r>
              <a:rPr lang="nl-NL" dirty="0"/>
              <a:t>Korrel (Patentkali)</a:t>
            </a:r>
          </a:p>
          <a:p>
            <a:pPr marL="0" indent="0">
              <a:buNone/>
            </a:pPr>
            <a:r>
              <a:rPr lang="nl-NL" dirty="0"/>
              <a:t>Poeder (</a:t>
            </a:r>
            <a:r>
              <a:rPr lang="nl-NL" dirty="0" err="1"/>
              <a:t>Kieseriet</a:t>
            </a:r>
            <a:r>
              <a:rPr lang="nl-NL" dirty="0"/>
              <a:t>)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2F8B66E-586B-4519-8795-C12603206C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5542" y="229526"/>
            <a:ext cx="3296920" cy="2472690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6029CE5B-12B4-40E4-AB12-761E629AD1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2011" y="3124200"/>
            <a:ext cx="3676799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214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FA0906-6D62-4DD2-B12F-749128133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Gebrek verschijnselen: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A4711C2-1E12-4600-8093-DA1FF3F87B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nl-NL" dirty="0"/>
              <a:t>							</a:t>
            </a:r>
            <a:r>
              <a:rPr lang="nl-NL" sz="2300" dirty="0"/>
              <a:t>Stikstof gebrek: geel blad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sz="2100" dirty="0"/>
              <a:t>Fosfaat gebrek: donkerverkleuring en afsterving van het blad</a:t>
            </a:r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						</a:t>
            </a:r>
            <a:r>
              <a:rPr lang="nl-NL" sz="2000" dirty="0"/>
              <a:t>Kalium gebrek: gele randen aan blad</a:t>
            </a: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B7A175F-E943-488E-B1B6-3AE73DC803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658" y="4356758"/>
            <a:ext cx="2579581" cy="2128154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DB555B4B-3B0E-4A2F-A8FF-4CB21CBF4E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4380" y="2179039"/>
            <a:ext cx="3055620" cy="2520887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FBFEE40E-2679-4F59-BD93-9B5399E918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1275" y="1311327"/>
            <a:ext cx="2579582" cy="2128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645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E3E5A0-9245-4B32-AF54-0600C402C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Kunstmestfabricage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37004FD-AE2E-4C68-AC42-74E7227866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1910 stikstof omgezet in ammoniak</a:t>
            </a:r>
          </a:p>
          <a:p>
            <a:r>
              <a:rPr lang="nl-NL" dirty="0" err="1"/>
              <a:t>Haber</a:t>
            </a:r>
            <a:r>
              <a:rPr lang="nl-NL" dirty="0"/>
              <a:t>-Boschproces </a:t>
            </a:r>
          </a:p>
          <a:p>
            <a:endParaRPr lang="nl-NL" dirty="0"/>
          </a:p>
          <a:p>
            <a:r>
              <a:rPr lang="nl-NL" dirty="0"/>
              <a:t>Canadese </a:t>
            </a:r>
            <a:r>
              <a:rPr lang="nl-NL" dirty="0" err="1"/>
              <a:t>PotashCorp</a:t>
            </a:r>
            <a:r>
              <a:rPr lang="nl-NL" dirty="0"/>
              <a:t> </a:t>
            </a:r>
          </a:p>
          <a:p>
            <a:endParaRPr lang="nl-NL" dirty="0"/>
          </a:p>
          <a:p>
            <a:r>
              <a:rPr lang="nl-NL" dirty="0">
                <a:hlinkClick r:id="rId3"/>
              </a:rPr>
              <a:t>https://eenvandaag.avrotros.nl/item/ontploffing-kunstmestfabriek-waco/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826691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48</TotalTime>
  <Words>211</Words>
  <Application>Microsoft Office PowerPoint</Application>
  <PresentationFormat>Breedbeeld</PresentationFormat>
  <Paragraphs>62</Paragraphs>
  <Slides>10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Calibri</vt:lpstr>
      <vt:lpstr>Trebuchet MS</vt:lpstr>
      <vt:lpstr>Wingdings 3</vt:lpstr>
      <vt:lpstr>Facet</vt:lpstr>
      <vt:lpstr>Anorganische meststoffen</vt:lpstr>
      <vt:lpstr>Ontstaan van anorganische meststoffen</vt:lpstr>
      <vt:lpstr>voordelen</vt:lpstr>
      <vt:lpstr>nadelen</vt:lpstr>
      <vt:lpstr>Elementen anorganische mest:</vt:lpstr>
      <vt:lpstr>Samenstellingen kunstmest:  </vt:lpstr>
      <vt:lpstr>Soorten kunstmest:</vt:lpstr>
      <vt:lpstr>Gebrek verschijnselen:</vt:lpstr>
      <vt:lpstr>Kunstmestfabricage </vt:lpstr>
      <vt:lpstr>Regels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Anorganische meststoffen</dc:title>
  <dc:creator>wilco van haaften</dc:creator>
  <cp:lastModifiedBy>wilco van haaften</cp:lastModifiedBy>
  <cp:revision>6</cp:revision>
  <dcterms:created xsi:type="dcterms:W3CDTF">2018-01-19T13:09:15Z</dcterms:created>
  <dcterms:modified xsi:type="dcterms:W3CDTF">2018-01-19T13:57:46Z</dcterms:modified>
</cp:coreProperties>
</file>