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76" r:id="rId6"/>
    <p:sldId id="277" r:id="rId7"/>
    <p:sldId id="27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4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994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69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47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418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701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630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62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293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5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68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570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4B29C-9D1F-3D43-9B6D-1D140C974B2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928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67635"/>
            <a:ext cx="9144000" cy="35903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025492" y="3791645"/>
            <a:ext cx="353906" cy="3073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35639" y="3769907"/>
            <a:ext cx="4006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latin typeface="Arial"/>
                <a:cs typeface="Arial"/>
              </a:rPr>
              <a:t>Toedienen</a:t>
            </a:r>
            <a:r>
              <a:rPr lang="en-US" sz="1400" b="1" dirty="0" smtClean="0">
                <a:latin typeface="Arial"/>
                <a:cs typeface="Arial"/>
              </a:rPr>
              <a:t> </a:t>
            </a:r>
            <a:r>
              <a:rPr lang="en-US" sz="1400" b="1" dirty="0" err="1" smtClean="0">
                <a:latin typeface="Arial"/>
                <a:cs typeface="Arial"/>
              </a:rPr>
              <a:t>meststoffen</a:t>
            </a:r>
            <a:endParaRPr lang="en-US" sz="1400" b="1" dirty="0" smtClean="0">
              <a:latin typeface="Arial"/>
              <a:cs typeface="Arial"/>
            </a:endParaRPr>
          </a:p>
          <a:p>
            <a:r>
              <a:rPr lang="en-US" sz="1400" dirty="0" err="1" smtClean="0">
                <a:latin typeface="Arial"/>
                <a:cs typeface="Arial"/>
              </a:rPr>
              <a:t>Kunstmest</a:t>
            </a:r>
            <a:r>
              <a:rPr lang="en-US" sz="1400" dirty="0" smtClean="0">
                <a:latin typeface="Arial"/>
                <a:cs typeface="Arial"/>
              </a:rPr>
              <a:t> met water</a:t>
            </a:r>
            <a:endParaRPr lang="en-US" sz="1400" dirty="0">
              <a:latin typeface="Arial"/>
              <a:cs typeface="Arial"/>
            </a:endParaRPr>
          </a:p>
        </p:txBody>
      </p:sp>
      <p:pic>
        <p:nvPicPr>
          <p:cNvPr id="7" name="Picture 6" descr="GroeneWelle_corporate_CMYK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775" y="678550"/>
            <a:ext cx="7095613" cy="258908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4723" y="3646439"/>
            <a:ext cx="3005589" cy="1826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31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67635"/>
            <a:ext cx="9144000" cy="35903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29765" y="810721"/>
            <a:ext cx="7718701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/>
                <a:cs typeface="Arial"/>
              </a:rPr>
              <a:t>   </a:t>
            </a:r>
            <a:r>
              <a:rPr lang="en-US" sz="2800" b="1" baseline="0" dirty="0" smtClean="0">
                <a:latin typeface="Arial"/>
                <a:cs typeface="Arial"/>
              </a:rPr>
              <a:t> </a:t>
            </a:r>
            <a:r>
              <a:rPr lang="en-US" sz="2800" b="1" dirty="0" err="1" smtClean="0">
                <a:latin typeface="Arial"/>
                <a:cs typeface="Arial"/>
              </a:rPr>
              <a:t>Terugblik</a:t>
            </a:r>
            <a:r>
              <a:rPr lang="en-US" sz="2800" b="1" dirty="0" smtClean="0">
                <a:latin typeface="Arial"/>
                <a:cs typeface="Arial"/>
              </a:rPr>
              <a:t>, wat </a:t>
            </a:r>
            <a:r>
              <a:rPr lang="en-US" sz="2800" b="1" dirty="0" err="1" smtClean="0">
                <a:latin typeface="Arial"/>
                <a:cs typeface="Arial"/>
              </a:rPr>
              <a:t>hebben</a:t>
            </a:r>
            <a:r>
              <a:rPr lang="en-US" sz="2800" b="1" dirty="0" smtClean="0">
                <a:latin typeface="Arial"/>
                <a:cs typeface="Arial"/>
              </a:rPr>
              <a:t> we </a:t>
            </a:r>
            <a:r>
              <a:rPr lang="en-US" sz="2800" b="1" dirty="0" err="1" smtClean="0">
                <a:latin typeface="Arial"/>
                <a:cs typeface="Arial"/>
              </a:rPr>
              <a:t>gedaan</a:t>
            </a:r>
            <a:r>
              <a:rPr lang="en-US" sz="2800" b="1" dirty="0" smtClean="0">
                <a:latin typeface="Arial"/>
                <a:cs typeface="Arial"/>
              </a:rPr>
              <a:t>?</a:t>
            </a:r>
            <a:endParaRPr lang="en-US" sz="2800" b="1" dirty="0" smtClean="0">
              <a:latin typeface="Arial"/>
              <a:cs typeface="Arial"/>
            </a:endParaRP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900" b="0" i="0" dirty="0" smtClean="0">
              <a:latin typeface="Arial"/>
              <a:cs typeface="Arial"/>
            </a:endParaRPr>
          </a:p>
          <a:p>
            <a:endParaRPr lang="en-US" sz="1400" b="0" i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1918" y="952266"/>
            <a:ext cx="233670" cy="203025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1329765" y="1715584"/>
            <a:ext cx="66951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5212" y="2053821"/>
            <a:ext cx="2530380" cy="253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30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67635"/>
            <a:ext cx="9144000" cy="35903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29765" y="810721"/>
            <a:ext cx="7718701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/>
                <a:cs typeface="Arial"/>
              </a:rPr>
              <a:t>   </a:t>
            </a:r>
            <a:r>
              <a:rPr lang="en-US" sz="2800" b="1" baseline="0" dirty="0" smtClean="0">
                <a:latin typeface="Arial"/>
                <a:cs typeface="Arial"/>
              </a:rPr>
              <a:t> </a:t>
            </a:r>
            <a:r>
              <a:rPr lang="en-US" sz="2800" b="1" dirty="0" err="1" smtClean="0">
                <a:latin typeface="Arial"/>
                <a:cs typeface="Arial"/>
              </a:rPr>
              <a:t>Terugblik</a:t>
            </a:r>
            <a:r>
              <a:rPr lang="en-US" sz="2800" b="1" dirty="0" smtClean="0">
                <a:latin typeface="Arial"/>
                <a:cs typeface="Arial"/>
              </a:rPr>
              <a:t>, wat </a:t>
            </a:r>
            <a:r>
              <a:rPr lang="en-US" sz="2800" b="1" dirty="0" err="1" smtClean="0">
                <a:latin typeface="Arial"/>
                <a:cs typeface="Arial"/>
              </a:rPr>
              <a:t>hebben</a:t>
            </a:r>
            <a:r>
              <a:rPr lang="en-US" sz="2800" b="1" dirty="0" smtClean="0">
                <a:latin typeface="Arial"/>
                <a:cs typeface="Arial"/>
              </a:rPr>
              <a:t> we </a:t>
            </a:r>
            <a:r>
              <a:rPr lang="en-US" sz="2800" b="1" dirty="0" err="1" smtClean="0">
                <a:latin typeface="Arial"/>
                <a:cs typeface="Arial"/>
              </a:rPr>
              <a:t>gedaan</a:t>
            </a:r>
            <a:r>
              <a:rPr lang="en-US" sz="2800" b="1" dirty="0" smtClean="0">
                <a:latin typeface="Arial"/>
                <a:cs typeface="Arial"/>
              </a:rPr>
              <a:t>?</a:t>
            </a:r>
            <a:endParaRPr lang="en-US" sz="2800" b="1" dirty="0" smtClean="0">
              <a:latin typeface="Arial"/>
              <a:cs typeface="Arial"/>
            </a:endParaRP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900" b="0" i="0" dirty="0" smtClean="0">
              <a:latin typeface="Arial"/>
              <a:cs typeface="Arial"/>
            </a:endParaRPr>
          </a:p>
          <a:p>
            <a:endParaRPr lang="en-US" sz="1400" b="0" i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1918" y="952266"/>
            <a:ext cx="233670" cy="203025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1329765" y="1715584"/>
            <a:ext cx="66951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5724" y="110629"/>
            <a:ext cx="9415447" cy="682112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083" y="0"/>
            <a:ext cx="8090093" cy="6931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14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67635"/>
            <a:ext cx="9144000" cy="35903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29765" y="810721"/>
            <a:ext cx="7718701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/>
                <a:cs typeface="Arial"/>
              </a:rPr>
              <a:t>   </a:t>
            </a:r>
            <a:r>
              <a:rPr lang="en-US" sz="2800" b="1" baseline="0" dirty="0" smtClean="0">
                <a:latin typeface="Arial"/>
                <a:cs typeface="Arial"/>
              </a:rPr>
              <a:t> </a:t>
            </a:r>
            <a:r>
              <a:rPr lang="en-US" sz="2800" b="1" dirty="0" err="1" smtClean="0">
                <a:latin typeface="Arial"/>
                <a:cs typeface="Arial"/>
              </a:rPr>
              <a:t>Terugblikles</a:t>
            </a:r>
            <a:endParaRPr lang="en-US" sz="2800" b="1" dirty="0" smtClean="0">
              <a:latin typeface="Arial"/>
              <a:cs typeface="Arial"/>
            </a:endParaRP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900" b="0" i="0" dirty="0" smtClean="0">
              <a:latin typeface="Arial"/>
              <a:cs typeface="Arial"/>
            </a:endParaRPr>
          </a:p>
          <a:p>
            <a:endParaRPr lang="en-US" sz="1400" b="0" i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1918" y="952266"/>
            <a:ext cx="233670" cy="203025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1329765" y="1715584"/>
            <a:ext cx="669511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We verdelen de klas in drie groepjes.</a:t>
            </a:r>
          </a:p>
          <a:p>
            <a:endParaRPr lang="nl-NL" dirty="0"/>
          </a:p>
          <a:p>
            <a:r>
              <a:rPr lang="nl-NL" dirty="0" smtClean="0"/>
              <a:t>Het is de bedoeling dat je met je groep een presentatie gaat houden over wat je dit jaar hebt geleerd. Deze presentatie geef je aan het eind van </a:t>
            </a:r>
            <a:r>
              <a:rPr lang="nl-NL" smtClean="0"/>
              <a:t>deze les.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Groep 1 gaat een presentatie houden over organische meststoffen.</a:t>
            </a:r>
          </a:p>
          <a:p>
            <a:r>
              <a:rPr lang="nl-NL" dirty="0" smtClean="0"/>
              <a:t>Groep 2 gaat anorganische meststoffen presenteren</a:t>
            </a:r>
          </a:p>
          <a:p>
            <a:r>
              <a:rPr lang="nl-NL" dirty="0" smtClean="0"/>
              <a:t>Groep 3 heeft als onderwerp pH en EC</a:t>
            </a:r>
          </a:p>
          <a:p>
            <a:endParaRPr lang="nl-NL" dirty="0"/>
          </a:p>
          <a:p>
            <a:r>
              <a:rPr lang="nl-NL" dirty="0" smtClean="0"/>
              <a:t>De presentatie moet minimaal 10 minuten duren.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300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roeneWelle_basis_powerpoint" id="{D03FB467-A1D0-4300-BBE8-0A124230A772}" vid="{E71E72C1-E154-464B-BAF9-E4AD3A855E8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195E094-9BF4-4978-A1EE-BD38981FCA9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8BCB14E-E6CA-418D-A0EF-A3D0745741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CA6386E-AE15-41A3-890A-93585505B329}">
  <ds:schemaRefs>
    <ds:schemaRef ds:uri="http://purl.org/dc/dcmitype/"/>
    <ds:schemaRef ds:uri="http://schemas.microsoft.com/office/2006/metadata/properties"/>
    <ds:schemaRef ds:uri="http://www.w3.org/XML/1998/namespace"/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GroeneWelle dynamisch netwerk 2 juni</Template>
  <TotalTime>260</TotalTime>
  <Words>95</Words>
  <Application>Microsoft Office PowerPoint</Application>
  <PresentationFormat>Diavoorstelling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laptop</dc:creator>
  <cp:lastModifiedBy>Robert Soesman</cp:lastModifiedBy>
  <cp:revision>69</cp:revision>
  <dcterms:created xsi:type="dcterms:W3CDTF">2016-05-29T10:04:13Z</dcterms:created>
  <dcterms:modified xsi:type="dcterms:W3CDTF">2017-01-09T10:50:42Z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0x01010030C2E150DD3FF547BFFD7598BE20C2A0</vt:lpwstr>
  </property>
  <property fmtid="{D5CDD505-2E9C-101B-9397-08002B2CF9AE}" pid="3" name="IsMyDocuments">
    <vt:bool>true</vt:bool>
  </property>
</Properties>
</file>