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44" r:id="rId2"/>
    <p:sldId id="345" r:id="rId3"/>
    <p:sldId id="346" r:id="rId4"/>
    <p:sldId id="347" r:id="rId5"/>
    <p:sldId id="348" r:id="rId6"/>
    <p:sldId id="349" r:id="rId7"/>
    <p:sldId id="350" r:id="rId8"/>
    <p:sldId id="352" r:id="rId9"/>
    <p:sldId id="351" r:id="rId10"/>
    <p:sldId id="353" r:id="rId11"/>
    <p:sldId id="354" r:id="rId12"/>
    <p:sldId id="357" r:id="rId13"/>
    <p:sldId id="343" r:id="rId14"/>
    <p:sldId id="356" r:id="rId15"/>
    <p:sldId id="355" r:id="rId16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30" y="-72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959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8265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4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VEn9vFe_h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4" y="228600"/>
            <a:ext cx="9122718" cy="51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8000" i="1" dirty="0" smtClean="0">
                <a:solidFill>
                  <a:schemeClr val="bg1"/>
                </a:solidFill>
              </a:rPr>
              <a:t>H.8 Lasten verplaatsen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N32a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Mrt 2012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669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Kabel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1200"/>
            <a:ext cx="8424936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Nooit knopen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Geen breuknesten of gebroken streng</a:t>
            </a:r>
            <a:endParaRPr lang="nl-NL" sz="4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3275856" cy="261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" y="4797152"/>
            <a:ext cx="61722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85907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Hijsbanden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052736"/>
            <a:ext cx="8496944" cy="3671664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Afkeuren: 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Bij slijtage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Bij vervuiling door olie of chemicaliën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Als label onleesbaar is geworden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10298"/>
            <a:ext cx="5111130" cy="254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777525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err="1" smtClean="0">
                <a:solidFill>
                  <a:schemeClr val="bg1"/>
                </a:solidFill>
              </a:rPr>
              <a:t>Hijshaak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981200"/>
            <a:ext cx="7605464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Nooit op de punt belasten</a:t>
            </a:r>
            <a:endParaRPr lang="nl-NL" sz="44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780928"/>
            <a:ext cx="5138160" cy="379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912821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vorkheftruck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hlinkClick r:id="rId2"/>
              </a:rPr>
              <a:t>Nederlands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ondertiteld</a:t>
            </a:r>
            <a:r>
              <a:rPr lang="de-DE" dirty="0" smtClean="0">
                <a:hlinkClick r:id="rId2"/>
              </a:rPr>
              <a:t>: Klaus die </a:t>
            </a:r>
            <a:r>
              <a:rPr lang="de-DE" dirty="0" err="1" smtClean="0">
                <a:hlinkClick r:id="rId2"/>
              </a:rPr>
              <a:t>gabelstaplerfahrer</a:t>
            </a:r>
            <a:r>
              <a:rPr lang="de-DE" dirty="0" smtClean="0">
                <a:hlinkClick r:id="rId2"/>
              </a:rPr>
              <a:t>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>
                <a:solidFill>
                  <a:schemeClr val="bg1"/>
                </a:solidFill>
              </a:rPr>
              <a:t>vorkheftruck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981200"/>
            <a:ext cx="731743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Kanthout gebruiken (hoekbeschermers)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personen heffen zonder speciale werkbak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5745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3212976"/>
            <a:ext cx="333375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Palletwagen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556792"/>
            <a:ext cx="7821488" cy="3167608"/>
          </a:xfrm>
        </p:spPr>
        <p:txBody>
          <a:bodyPr/>
          <a:lstStyle/>
          <a:p>
            <a:r>
              <a:rPr lang="nl-NL" dirty="0" smtClean="0"/>
              <a:t>Stabiel laden</a:t>
            </a:r>
          </a:p>
          <a:p>
            <a:r>
              <a:rPr lang="nl-NL" dirty="0" smtClean="0"/>
              <a:t>Egale ondergrond</a:t>
            </a:r>
          </a:p>
          <a:p>
            <a:r>
              <a:rPr lang="nl-NL" dirty="0" smtClean="0"/>
              <a:t>Genoeg manoeuvreerruimte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755431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Lasten verplaatsen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Tillen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Hijsen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Vorkheftruck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Palletwagen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Trekker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48479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80920" cy="914400"/>
          </a:xfrm>
        </p:spPr>
        <p:txBody>
          <a:bodyPr/>
          <a:lstStyle/>
          <a:p>
            <a:r>
              <a:rPr lang="nl-NL" sz="4800" dirty="0">
                <a:solidFill>
                  <a:schemeClr val="bg1"/>
                </a:solidFill>
              </a:rPr>
              <a:t>tillen </a:t>
            </a:r>
            <a:r>
              <a:rPr lang="nl-NL" sz="4800" dirty="0" smtClean="0">
                <a:solidFill>
                  <a:schemeClr val="bg1"/>
                </a:solidFill>
              </a:rPr>
              <a:t>met rechte </a:t>
            </a:r>
            <a:r>
              <a:rPr lang="nl-NL" sz="4800" dirty="0">
                <a:solidFill>
                  <a:schemeClr val="bg1"/>
                </a:solidFill>
              </a:rPr>
              <a:t>rug gebogen knieën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606607" cy="509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99125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"/>
            <a:ext cx="5508104" cy="431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tillen met rechte rug gebogen knieën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4" y="2605088"/>
            <a:ext cx="5511105" cy="381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611935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Hijsen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Wettelijke eisen: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Keuringsbewijs aanwezig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CE-markering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Maximale belasting is zichtbaar op het hijsgereedschap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(CE </a:t>
            </a:r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 het voldoet aan de betreffende Europese richtlijn)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52081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Papieren aanwezig bij de kraan: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Kraanboek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Hijstabellen en hijsgrafieken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Keuringscertificaten van lieren takels, etc.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95554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914525"/>
            <a:ext cx="581025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467544" y="26064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nl-NL" sz="8000" dirty="0" smtClean="0">
                <a:solidFill>
                  <a:schemeClr val="bg1"/>
                </a:solidFill>
              </a:rPr>
              <a:t>hijstabellen</a:t>
            </a:r>
            <a:endParaRPr lang="nl-NL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80500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585788"/>
            <a:ext cx="454342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76626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hijskettingen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124744"/>
            <a:ext cx="8352928" cy="3599656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Alleen verlengen met een speciale koppelschalm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De ketting niet forceren (niet te grote krachten toepassen)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365104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8" y="3212976"/>
            <a:ext cx="270510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20609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6236</TotalTime>
  <Words>142</Words>
  <Application>Microsoft Office PowerPoint</Application>
  <PresentationFormat>Diavoorstelling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Demo_KISS Open dag</vt:lpstr>
      <vt:lpstr>H.8 Lasten verplaatsen</vt:lpstr>
      <vt:lpstr>Lasten verplaatsen</vt:lpstr>
      <vt:lpstr>tillen met rechte rug gebogen knieën</vt:lpstr>
      <vt:lpstr>tillen met rechte rug gebogen knieën</vt:lpstr>
      <vt:lpstr>Hijsen</vt:lpstr>
      <vt:lpstr>Papieren aanwezig bij de kraan:</vt:lpstr>
      <vt:lpstr>PowerPoint-presentatie</vt:lpstr>
      <vt:lpstr>PowerPoint-presentatie</vt:lpstr>
      <vt:lpstr>hijskettingen</vt:lpstr>
      <vt:lpstr>Kabel</vt:lpstr>
      <vt:lpstr>Hijsbanden</vt:lpstr>
      <vt:lpstr>Hijshaak</vt:lpstr>
      <vt:lpstr>vorkheftruck</vt:lpstr>
      <vt:lpstr>vorkheftruck</vt:lpstr>
      <vt:lpstr>Palletwagen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351</cp:revision>
  <cp:lastPrinted>2001-11-01T14:44:47Z</cp:lastPrinted>
  <dcterms:created xsi:type="dcterms:W3CDTF">2004-01-15T11:04:13Z</dcterms:created>
  <dcterms:modified xsi:type="dcterms:W3CDTF">2012-03-06T08:51:13Z</dcterms:modified>
  <cp:category>PR</cp:category>
</cp:coreProperties>
</file>