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83568" y="476672"/>
            <a:ext cx="6622504" cy="1080120"/>
          </a:xfrm>
          <a:prstGeom prst="rect">
            <a:avLst/>
          </a:prstGeom>
        </p:spPr>
        <p:txBody>
          <a:bodyPr/>
          <a:lstStyle>
            <a:lvl1pPr algn="l">
              <a:defRPr b="1" baseline="0"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Titel presentatie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683568" y="1628800"/>
            <a:ext cx="6624736" cy="453650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Tekst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83568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378E8D99-14FB-4157-BE6C-BEEC31BD1017}" type="datetimeFigureOut">
              <a:rPr lang="nl-NL" smtClean="0"/>
              <a:pPr/>
              <a:t>17-11-2014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2388306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510042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rgbClr val="462916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>
          <a:solidFill>
            <a:srgbClr val="462916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42910" y="571480"/>
            <a:ext cx="7772400" cy="1584175"/>
          </a:xfrm>
        </p:spPr>
        <p:txBody>
          <a:bodyPr/>
          <a:lstStyle/>
          <a:p>
            <a:pPr algn="ctr"/>
            <a:r>
              <a:rPr lang="nl-NL" dirty="0" smtClean="0"/>
              <a:t>Agrarisch Natuurbeheer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pic>
        <p:nvPicPr>
          <p:cNvPr id="4" name="Picture 4" descr="http://www.joop.nl/fileadmin/pics2013/05mei/Flickr_Agrarisch_natuurbeheer_RobCoers_3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105477"/>
            <a:ext cx="6215106" cy="44334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15299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Wat is agrarisch natuurbeheer?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i="1" dirty="0" smtClean="0"/>
              <a:t>Agrarisch natuurbeheer is het beheren en behouden van landschappelijke en natuurlijke elementen.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14282" y="476672"/>
            <a:ext cx="7572428" cy="1080120"/>
          </a:xfrm>
        </p:spPr>
        <p:txBody>
          <a:bodyPr/>
          <a:lstStyle/>
          <a:p>
            <a:pPr algn="ctr"/>
            <a:r>
              <a:rPr lang="nl-NL" sz="3600" dirty="0" smtClean="0"/>
              <a:t>Hoe ontstonden er landschappelijke en natuurlijke elementen</a:t>
            </a:r>
            <a:endParaRPr lang="nl-NL" sz="36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 smtClean="0"/>
          </a:p>
          <a:p>
            <a:r>
              <a:rPr lang="nl-NL" i="1" dirty="0" smtClean="0"/>
              <a:t>Er ontstonden landschappelijke en natuurlijke  elementen door het boeren leven. Percelen werden afgeschermd door bijvoorbeeld houtwallen, hagen of sloten. Zodoende kon het vee niet weg.  </a:t>
            </a:r>
          </a:p>
          <a:p>
            <a:endParaRPr lang="nl-NL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57158" y="476672"/>
            <a:ext cx="7215238" cy="1080120"/>
          </a:xfrm>
        </p:spPr>
        <p:txBody>
          <a:bodyPr/>
          <a:lstStyle/>
          <a:p>
            <a:pPr algn="ctr"/>
            <a:r>
              <a:rPr lang="nl-NL" sz="3600" dirty="0" smtClean="0"/>
              <a:t>Noem drie soorten van natuurbeheer. En waarom dat beheer wordt toegepast</a:t>
            </a:r>
            <a:r>
              <a:rPr lang="nl-NL" dirty="0" smtClean="0"/>
              <a:t>.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71472" y="1643050"/>
            <a:ext cx="6839050" cy="4536504"/>
          </a:xfrm>
        </p:spPr>
        <p:txBody>
          <a:bodyPr/>
          <a:lstStyle/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pPr>
              <a:buFont typeface="Arial" pitchFamily="34" charset="0"/>
              <a:buChar char="•"/>
            </a:pPr>
            <a:r>
              <a:rPr lang="nl-NL" i="1" dirty="0" smtClean="0"/>
              <a:t>Soortenbeheer</a:t>
            </a:r>
          </a:p>
          <a:p>
            <a:pPr>
              <a:buFont typeface="Arial" pitchFamily="34" charset="0"/>
              <a:buChar char="•"/>
            </a:pPr>
            <a:r>
              <a:rPr lang="nl-NL" i="1" dirty="0" smtClean="0"/>
              <a:t>Randenbeheer</a:t>
            </a:r>
          </a:p>
          <a:p>
            <a:pPr>
              <a:buFont typeface="Arial" pitchFamily="34" charset="0"/>
              <a:buChar char="•"/>
            </a:pPr>
            <a:r>
              <a:rPr lang="nl-NL" i="1" dirty="0" smtClean="0"/>
              <a:t>Perceelsbeheer</a:t>
            </a:r>
          </a:p>
          <a:p>
            <a:pPr>
              <a:buFont typeface="Arial" pitchFamily="34" charset="0"/>
              <a:buChar char="•"/>
            </a:pPr>
            <a:r>
              <a:rPr lang="nl-NL" i="1" dirty="0" smtClean="0"/>
              <a:t>Beheer van landschappelijke elementen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57158" y="476672"/>
            <a:ext cx="7429552" cy="1080120"/>
          </a:xfrm>
        </p:spPr>
        <p:txBody>
          <a:bodyPr/>
          <a:lstStyle/>
          <a:p>
            <a:r>
              <a:rPr lang="nl-NL" sz="3600" dirty="0" smtClean="0"/>
              <a:t>Noem 2 redenen waarom een boer aan natuurbeheer zou doen.</a:t>
            </a:r>
            <a:endParaRPr lang="nl-NL" sz="36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 smtClean="0"/>
          </a:p>
          <a:p>
            <a:pPr>
              <a:buFont typeface="Arial" pitchFamily="34" charset="0"/>
              <a:buChar char="•"/>
            </a:pPr>
            <a:r>
              <a:rPr lang="nl-NL" i="1" dirty="0" smtClean="0"/>
              <a:t>Interesse voor natuur</a:t>
            </a:r>
          </a:p>
          <a:p>
            <a:pPr>
              <a:buFont typeface="Arial" pitchFamily="34" charset="0"/>
              <a:buChar char="•"/>
            </a:pPr>
            <a:r>
              <a:rPr lang="nl-NL" i="1" dirty="0" smtClean="0"/>
              <a:t>Economische vergoeding</a:t>
            </a:r>
          </a:p>
          <a:p>
            <a:pPr>
              <a:buFont typeface="Arial" pitchFamily="34" charset="0"/>
              <a:buChar char="•"/>
            </a:pPr>
            <a:endParaRPr lang="nl-NL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85720" y="476672"/>
            <a:ext cx="7429552" cy="1080120"/>
          </a:xfrm>
        </p:spPr>
        <p:txBody>
          <a:bodyPr/>
          <a:lstStyle/>
          <a:p>
            <a:pPr algn="ctr"/>
            <a:r>
              <a:rPr lang="nl-NL" sz="3200" dirty="0" smtClean="0"/>
              <a:t>Geef een voorbeeld waarvoor een boer een economische vergoeding kan krijgen wanneer het aan agrarisch natuurbeheer doet.</a:t>
            </a:r>
            <a:endParaRPr lang="nl-NL" sz="32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pPr>
              <a:buFont typeface="Arial" pitchFamily="34" charset="0"/>
              <a:buChar char="•"/>
            </a:pPr>
            <a:r>
              <a:rPr lang="nl-NL" i="1" dirty="0" smtClean="0"/>
              <a:t>Poel aanleggen</a:t>
            </a:r>
          </a:p>
          <a:p>
            <a:pPr>
              <a:buFont typeface="Arial" pitchFamily="34" charset="0"/>
              <a:buChar char="•"/>
            </a:pPr>
            <a:r>
              <a:rPr lang="nl-NL" i="1" dirty="0" smtClean="0"/>
              <a:t>Het maaien van het land uitstellen.</a:t>
            </a:r>
          </a:p>
          <a:p>
            <a:pPr>
              <a:buFont typeface="Arial" pitchFamily="34" charset="0"/>
              <a:buChar char="•"/>
            </a:pPr>
            <a:r>
              <a:rPr lang="nl-NL" i="1" dirty="0" smtClean="0"/>
              <a:t>Beheren van landschappelijke elementen.</a:t>
            </a:r>
          </a:p>
          <a:p>
            <a:pPr>
              <a:buFont typeface="Arial" pitchFamily="34" charset="0"/>
              <a:buChar char="•"/>
            </a:pPr>
            <a:endParaRPr lang="nl-NL" i="1" dirty="0" smtClean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mtClean="0"/>
              <a:t>Afsluiting 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Inhoudsopgave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nl-NL" dirty="0" smtClean="0"/>
              <a:t>Doel </a:t>
            </a:r>
            <a:r>
              <a:rPr lang="nl-NL" dirty="0" smtClean="0"/>
              <a:t>van de les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nl-NL" dirty="0" smtClean="0"/>
              <a:t>Inleiding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nl-NL" dirty="0" smtClean="0"/>
              <a:t>Geschiedenis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nl-NL" dirty="0" smtClean="0"/>
              <a:t>Vormen van agrarisch natuurbeheer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nl-NL" dirty="0" smtClean="0"/>
              <a:t>Deelname aan agrarisch natuurbeheer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nl-NL" dirty="0" smtClean="0"/>
              <a:t>Subsidieregeling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nl-NL" dirty="0" smtClean="0"/>
              <a:t>Opdracht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nl-NL" dirty="0" smtClean="0"/>
              <a:t>Opdracht bespreken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nl-NL" dirty="0" smtClean="0"/>
              <a:t>Evalueren </a:t>
            </a:r>
          </a:p>
          <a:p>
            <a:pPr marL="457200" indent="-457200">
              <a:buFont typeface="Arial" pitchFamily="34" charset="0"/>
              <a:buChar char="•"/>
            </a:pPr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Doel van de les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nl-NL" dirty="0" smtClean="0"/>
              <a:t>Verbreding in het vak door kennis te verwerven over agrarisch natuurbeheer. 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Na deze les kun je de term agrarisch natuurbeheer beschrijven. 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Na de les kun je beschrijven waarom agrarisch natuurbeheer wordt toegepast. </a:t>
            </a:r>
          </a:p>
          <a:p>
            <a:pPr>
              <a:buFont typeface="Arial" pitchFamily="34" charset="0"/>
              <a:buChar char="•"/>
            </a:pPr>
            <a:endParaRPr lang="nl-NL" dirty="0"/>
          </a:p>
        </p:txBody>
      </p:sp>
      <p:pic>
        <p:nvPicPr>
          <p:cNvPr id="4" name="Picture 2" descr="Wilde bloemen worden ingezaaid langs de akkerranden om de biodiversiteit te bevorderen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43250" y="4067154"/>
            <a:ext cx="4186270" cy="27908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Inleiding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nl-NL" dirty="0" smtClean="0"/>
              <a:t>Wat is agrarisch natuurbeheer?</a:t>
            </a:r>
          </a:p>
          <a:p>
            <a:r>
              <a:rPr lang="nl-NL" i="1" dirty="0" smtClean="0"/>
              <a:t>Agrarisch </a:t>
            </a:r>
            <a:r>
              <a:rPr lang="nl-NL" i="1" dirty="0" smtClean="0"/>
              <a:t>natuurbeheer is het beheren en behouden van landschappelijke en natuurlijke elementen.</a:t>
            </a:r>
          </a:p>
          <a:p>
            <a:r>
              <a:rPr lang="nl-NL" dirty="0" smtClean="0"/>
              <a:t>Voorbeeld?</a:t>
            </a:r>
          </a:p>
          <a:p>
            <a:r>
              <a:rPr lang="nl-NL" i="1" dirty="0" smtClean="0"/>
              <a:t>Een boer die voor een bepaalde datum zijn weilanden niet maait om de weidevogels te beschermen. </a:t>
            </a:r>
          </a:p>
          <a:p>
            <a:r>
              <a:rPr lang="nl-NL" i="1" dirty="0" smtClean="0"/>
              <a:t>Een boer of particulier die een poel graaft om zo een beter leefgebied voor amfibieën wil creëren.</a:t>
            </a:r>
          </a:p>
          <a:p>
            <a:r>
              <a:rPr lang="nl-NL" i="1" dirty="0" smtClean="0"/>
              <a:t>Een particulier die in het buitengebied zijn houtwal onderhoud </a:t>
            </a:r>
          </a:p>
          <a:p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Geschiedenis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nl-NL" dirty="0" smtClean="0"/>
              <a:t>Einde van jagen&amp;verzamelen is het begin voor het boeren leven.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Er ontstonden landschappelijke en natuurlijke  elementen door het boeren leven. 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Einde van de 19</a:t>
            </a:r>
            <a:r>
              <a:rPr lang="nl-NL" baseline="30000" dirty="0" smtClean="0"/>
              <a:t>e</a:t>
            </a:r>
            <a:r>
              <a:rPr lang="nl-NL" dirty="0" smtClean="0"/>
              <a:t> eeuw kwam de industrialisatie op gang. 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6622504" cy="1080120"/>
          </a:xfrm>
        </p:spPr>
        <p:txBody>
          <a:bodyPr/>
          <a:lstStyle/>
          <a:p>
            <a:r>
              <a:rPr lang="nl-NL" dirty="0" smtClean="0"/>
              <a:t>Vormen van Agrarisch Natuurbeheer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endParaRPr lang="nl-NL" dirty="0" smtClean="0"/>
          </a:p>
          <a:p>
            <a:pPr>
              <a:buFont typeface="Arial" pitchFamily="34" charset="0"/>
              <a:buChar char="•"/>
            </a:pPr>
            <a:endParaRPr lang="nl-NL" dirty="0" smtClean="0"/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Soortenbeheer</a:t>
            </a:r>
            <a:endParaRPr lang="nl-NL" dirty="0" smtClean="0"/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Randenbeheer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Perceelsbeheer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Beheer van landschappelijke elementen</a:t>
            </a:r>
          </a:p>
          <a:p>
            <a:pPr>
              <a:buFont typeface="Arial" pitchFamily="34" charset="0"/>
              <a:buChar char="•"/>
            </a:pPr>
            <a:endParaRPr lang="nl-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3700" dirty="0" smtClean="0"/>
              <a:t>Deelname aan natuurbeheer</a:t>
            </a:r>
            <a:endParaRPr lang="nl-NL" sz="37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 smtClean="0"/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Interesse in natuur 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Economische vergoeding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Subsidieregeling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nl-NL" dirty="0" smtClean="0"/>
              <a:t>Het Subsidiestelsel Natuur- en Landschapsbeheer (SNL)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Agrarische natuurverenigingen gaan de boer op. 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Boeren/particulieren ontvangen subsidie. 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Voorbeeld:</a:t>
            </a:r>
          </a:p>
          <a:p>
            <a:r>
              <a:rPr lang="nl-NL" i="1" dirty="0" smtClean="0"/>
              <a:t>Gemeente Tubbergen en </a:t>
            </a:r>
            <a:r>
              <a:rPr lang="nl-NL" i="1" dirty="0" err="1" smtClean="0"/>
              <a:t>Dinkelland</a:t>
            </a:r>
            <a:r>
              <a:rPr lang="nl-NL" i="1" dirty="0" smtClean="0"/>
              <a:t> hanteren de “Blauw Groene diensten”. Dit is een stichting wat mensen die landschappelijke elementen beheren en onderhouden subsidiëren. 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Opdracht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Beantwoord de oefenvragen.</a:t>
            </a:r>
            <a:endParaRPr lang="nl-NL" dirty="0"/>
          </a:p>
        </p:txBody>
      </p:sp>
      <p:pic>
        <p:nvPicPr>
          <p:cNvPr id="4" name="Picture 2" descr="http://www.cmo.nl/erfgoed/images/opdrach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857496"/>
            <a:ext cx="3357586" cy="34247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owerpoint AOC Oost 2012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354</Words>
  <Application>Microsoft Office PowerPoint</Application>
  <PresentationFormat>Diavoorstelling (4:3)</PresentationFormat>
  <Paragraphs>72</Paragraphs>
  <Slides>15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6" baseType="lpstr">
      <vt:lpstr>Powerpoint AOC Oost 2012</vt:lpstr>
      <vt:lpstr>Agrarisch Natuurbeheer </vt:lpstr>
      <vt:lpstr>Inhoudsopgave</vt:lpstr>
      <vt:lpstr>Doel van de les</vt:lpstr>
      <vt:lpstr>Inleiding</vt:lpstr>
      <vt:lpstr>Geschiedenis</vt:lpstr>
      <vt:lpstr>Vormen van Agrarisch Natuurbeheer</vt:lpstr>
      <vt:lpstr>Deelname aan natuurbeheer</vt:lpstr>
      <vt:lpstr>Subsidieregeling </vt:lpstr>
      <vt:lpstr>Opdracht </vt:lpstr>
      <vt:lpstr>Wat is agrarisch natuurbeheer?</vt:lpstr>
      <vt:lpstr>Hoe ontstonden er landschappelijke en natuurlijke elementen</vt:lpstr>
      <vt:lpstr>Noem drie soorten van natuurbeheer. En waarom dat beheer wordt toegepast. </vt:lpstr>
      <vt:lpstr>Noem 2 redenen waarom een boer aan natuurbeheer zou doen.</vt:lpstr>
      <vt:lpstr>Geef een voorbeeld waarvoor een boer een economische vergoeding kan krijgen wanneer het aan agrarisch natuurbeheer doet.</vt:lpstr>
      <vt:lpstr>Afsluiting </vt:lpstr>
    </vt:vector>
  </TitlesOfParts>
  <Company>AOC Oost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Examinering</dc:title>
  <dc:creator>Henk Weusthof</dc:creator>
  <cp:lastModifiedBy>Kokhuis</cp:lastModifiedBy>
  <cp:revision>23</cp:revision>
  <dcterms:created xsi:type="dcterms:W3CDTF">2012-12-05T14:47:34Z</dcterms:created>
  <dcterms:modified xsi:type="dcterms:W3CDTF">2014-11-17T10:39:40Z</dcterms:modified>
</cp:coreProperties>
</file>