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5" r:id="rId1"/>
  </p:sldMasterIdLst>
  <p:sldIdLst>
    <p:sldId id="303" r:id="rId2"/>
    <p:sldId id="257" r:id="rId3"/>
    <p:sldId id="305" r:id="rId4"/>
    <p:sldId id="326" r:id="rId5"/>
    <p:sldId id="306" r:id="rId6"/>
    <p:sldId id="307" r:id="rId7"/>
    <p:sldId id="308" r:id="rId8"/>
    <p:sldId id="309" r:id="rId9"/>
    <p:sldId id="327" r:id="rId10"/>
    <p:sldId id="310" r:id="rId11"/>
    <p:sldId id="328" r:id="rId12"/>
    <p:sldId id="311" r:id="rId13"/>
    <p:sldId id="329" r:id="rId14"/>
    <p:sldId id="312" r:id="rId15"/>
    <p:sldId id="330" r:id="rId16"/>
    <p:sldId id="313" r:id="rId17"/>
    <p:sldId id="314" r:id="rId18"/>
    <p:sldId id="315" r:id="rId19"/>
    <p:sldId id="316" r:id="rId20"/>
    <p:sldId id="317" r:id="rId21"/>
    <p:sldId id="318" r:id="rId22"/>
    <p:sldId id="319" r:id="rId23"/>
    <p:sldId id="320" r:id="rId24"/>
    <p:sldId id="331" r:id="rId25"/>
    <p:sldId id="332" r:id="rId26"/>
    <p:sldId id="322" r:id="rId27"/>
    <p:sldId id="324" r:id="rId28"/>
    <p:sldId id="333" r:id="rId29"/>
    <p:sldId id="325" r:id="rId30"/>
    <p:sldId id="334" r:id="rId31"/>
    <p:sldId id="335" r:id="rId32"/>
    <p:sldId id="304" r:id="rId33"/>
  </p:sldIdLst>
  <p:sldSz cx="9144000" cy="6858000" type="screen4x3"/>
  <p:notesSz cx="6858000" cy="9144000"/>
  <p:defaultTextStyle>
    <a:defPPr>
      <a:defRPr lang="nl-NL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ndy" pitchFamily="66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ndy" pitchFamily="66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ndy" pitchFamily="66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ndy" pitchFamily="66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ndy" pitchFamily="66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ndy" pitchFamily="66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ndy" pitchFamily="66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ndy" pitchFamily="66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ndy" pitchFamily="66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0000"/>
    <a:srgbClr val="DDDDDD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78" autoAdjust="0"/>
    <p:restoredTop sz="94595" autoAdjust="0"/>
  </p:normalViewPr>
  <p:slideViewPr>
    <p:cSldViewPr>
      <p:cViewPr>
        <p:scale>
          <a:sx n="66" d="100"/>
          <a:sy n="66" d="100"/>
        </p:scale>
        <p:origin x="-990" y="-4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png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nl-NL" smtClean="0"/>
              <a:t>Klik om het opmaakprofiel van de modelondertitel te bewerken</a:t>
            </a:r>
            <a:endParaRPr lang="nl-N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BA65A2-1DC8-4530-8CB0-DD9F5CB31243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12522274"/>
      </p:ext>
    </p:extLst>
  </p:cSld>
  <p:clrMapOvr>
    <a:masterClrMapping/>
  </p:clrMapOvr>
  <p:transition spd="med">
    <p:fade/>
    <p:sndAc>
      <p:stSnd>
        <p:snd r:embed="rId1" name="camera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D986C2-AC1F-40AD-B37C-E482074D2115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71649340"/>
      </p:ext>
    </p:extLst>
  </p:cSld>
  <p:clrMapOvr>
    <a:masterClrMapping/>
  </p:clrMapOvr>
  <p:transition spd="med">
    <p:fade/>
    <p:sndAc>
      <p:stSnd>
        <p:snd r:embed="rId1" name="camera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FD6CB4-A7F2-455C-A30B-7E1B12D2845C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81837219"/>
      </p:ext>
    </p:extLst>
  </p:cSld>
  <p:clrMapOvr>
    <a:masterClrMapping/>
  </p:clrMapOvr>
  <p:transition spd="med">
    <p:fade/>
    <p:sndAc>
      <p:stSnd>
        <p:snd r:embed="rId1" name="camera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93E562-7A5C-468B-8EBF-64B9A3A96733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94222880"/>
      </p:ext>
    </p:extLst>
  </p:cSld>
  <p:clrMapOvr>
    <a:masterClrMapping/>
  </p:clrMapOvr>
  <p:transition spd="med">
    <p:fade/>
    <p:sndAc>
      <p:stSnd>
        <p:snd r:embed="rId1" name="camera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1DC9A5-2DE4-4C4F-BAAD-3E968069E1B0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70837294"/>
      </p:ext>
    </p:extLst>
  </p:cSld>
  <p:clrMapOvr>
    <a:masterClrMapping/>
  </p:clrMapOvr>
  <p:transition spd="med">
    <p:fade/>
    <p:sndAc>
      <p:stSnd>
        <p:snd r:embed="rId1" name="camera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20378C-B11E-4229-A2D8-48F851E7C87F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70724341"/>
      </p:ext>
    </p:extLst>
  </p:cSld>
  <p:clrMapOvr>
    <a:masterClrMapping/>
  </p:clrMapOvr>
  <p:transition spd="med">
    <p:fade/>
    <p:sndAc>
      <p:stSnd>
        <p:snd r:embed="rId1" name="camera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D66222-D7CC-4A14-B660-4A1F1176C084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42629652"/>
      </p:ext>
    </p:extLst>
  </p:cSld>
  <p:clrMapOvr>
    <a:masterClrMapping/>
  </p:clrMapOvr>
  <p:transition spd="med">
    <p:fade/>
    <p:sndAc>
      <p:stSnd>
        <p:snd r:embed="rId1" name="camera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2C8C2A-7B34-4600-9ED8-710A7CE0C9E7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46456691"/>
      </p:ext>
    </p:extLst>
  </p:cSld>
  <p:clrMapOvr>
    <a:masterClrMapping/>
  </p:clrMapOvr>
  <p:transition spd="med">
    <p:fade/>
    <p:sndAc>
      <p:stSnd>
        <p:snd r:embed="rId1" name="camera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F7CC43-EA33-467C-AF45-4400A961F7CF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08386007"/>
      </p:ext>
    </p:extLst>
  </p:cSld>
  <p:clrMapOvr>
    <a:masterClrMapping/>
  </p:clrMapOvr>
  <p:transition spd="med">
    <p:fade/>
    <p:sndAc>
      <p:stSnd>
        <p:snd r:embed="rId1" name="camera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6CFD2A-AF24-4EC3-9BF8-5758DF80BC3E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58673693"/>
      </p:ext>
    </p:extLst>
  </p:cSld>
  <p:clrMapOvr>
    <a:masterClrMapping/>
  </p:clrMapOvr>
  <p:transition spd="med">
    <p:fade/>
    <p:sndAc>
      <p:stSnd>
        <p:snd r:embed="rId1" name="camera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l-NL" noProof="0" smtClean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6877C9-AF07-4D63-BC3D-49DC2E913E96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50824731"/>
      </p:ext>
    </p:extLst>
  </p:cSld>
  <p:clrMapOvr>
    <a:masterClrMapping/>
  </p:clrMapOvr>
  <p:transition spd="med">
    <p:fade/>
    <p:sndAc>
      <p:stSnd>
        <p:snd r:embed="rId1" name="camera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 smtClean="0"/>
              <a:t>Klik om het opmaakprofiel te bewerken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 smtClean="0"/>
              <a:t>Klik om de opmaakprofielen van de modeltekst te bewerken</a:t>
            </a:r>
          </a:p>
          <a:p>
            <a:pPr lvl="1"/>
            <a:r>
              <a:rPr lang="nl-NL" altLang="nl-NL" smtClean="0"/>
              <a:t>Tweede niveau</a:t>
            </a:r>
          </a:p>
          <a:p>
            <a:pPr lvl="2"/>
            <a:r>
              <a:rPr lang="nl-NL" altLang="nl-NL" smtClean="0"/>
              <a:t>Derde niveau</a:t>
            </a:r>
          </a:p>
          <a:p>
            <a:pPr lvl="3"/>
            <a:r>
              <a:rPr lang="nl-NL" altLang="nl-NL" smtClean="0"/>
              <a:t>Vierde niveau</a:t>
            </a:r>
          </a:p>
          <a:p>
            <a:pPr lvl="4"/>
            <a:r>
              <a:rPr lang="nl-NL" altLang="nl-NL" smtClean="0"/>
              <a:t>Vijfde niveau</a:t>
            </a:r>
          </a:p>
        </p:txBody>
      </p:sp>
      <p:sp>
        <p:nvSpPr>
          <p:cNvPr id="860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860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860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FE2EBD7D-4443-4454-86AC-8FB80A6759BC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transition spd="med">
    <p:fade/>
    <p:sndAc>
      <p:stSnd>
        <p:snd r:embed="rId13" name="camera.wav"/>
      </p:stSnd>
    </p:sndAc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commons/9/91/LemnaGibba.jpg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2.jpeg"/><Relationship Id="rId5" Type="http://schemas.openxmlformats.org/officeDocument/2006/relationships/image" Target="../media/image41.png"/><Relationship Id="rId4" Type="http://schemas.openxmlformats.org/officeDocument/2006/relationships/oleObject" Target="../embeddings/oleObject1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hyperlink" Target="http://upload.wikimedia.org/wikipedia/commons/8/83/Potamogeton_crispus.jpeg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9"/>
            <a:ext cx="8229600" cy="3802434"/>
          </a:xfrm>
        </p:spPr>
        <p:txBody>
          <a:bodyPr/>
          <a:lstStyle/>
          <a:p>
            <a:pPr eaLnBrk="1" hangingPunct="1"/>
            <a:r>
              <a:rPr lang="nl-NL" altLang="nl-NL" dirty="0" smtClean="0">
                <a:latin typeface="Andy" pitchFamily="66" charset="0"/>
              </a:rPr>
              <a:t>Waterplanten</a:t>
            </a:r>
            <a:br>
              <a:rPr lang="nl-NL" altLang="nl-NL" dirty="0" smtClean="0">
                <a:latin typeface="Andy" pitchFamily="66" charset="0"/>
              </a:rPr>
            </a:br>
            <a:r>
              <a:rPr lang="nl-NL" altLang="nl-NL" dirty="0" smtClean="0">
                <a:latin typeface="Andy" pitchFamily="66" charset="0"/>
              </a:rPr>
              <a:t/>
            </a:r>
            <a:br>
              <a:rPr lang="nl-NL" altLang="nl-NL" dirty="0" smtClean="0">
                <a:latin typeface="Andy" pitchFamily="66" charset="0"/>
              </a:rPr>
            </a:br>
            <a:r>
              <a:rPr lang="nl-NL" altLang="nl-NL" dirty="0" smtClean="0">
                <a:latin typeface="Andy" pitchFamily="66" charset="0"/>
              </a:rPr>
              <a:t>AOC Oost Almelo</a:t>
            </a:r>
          </a:p>
        </p:txBody>
      </p:sp>
      <p:pic>
        <p:nvPicPr>
          <p:cNvPr id="2" name="Afbeelding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3428999"/>
            <a:ext cx="1905000" cy="2028825"/>
          </a:xfrm>
          <a:prstGeom prst="rect">
            <a:avLst/>
          </a:prstGeom>
        </p:spPr>
      </p:pic>
    </p:spTree>
  </p:cSld>
  <p:clrMapOvr>
    <a:masterClrMapping/>
  </p:clrMapOvr>
  <p:transition spd="med">
    <p:fade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1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>
          <a:xfrm>
            <a:off x="538163" y="287338"/>
            <a:ext cx="8077200" cy="912812"/>
          </a:xfrm>
        </p:spPr>
        <p:txBody>
          <a:bodyPr/>
          <a:lstStyle/>
          <a:p>
            <a:pPr eaLnBrk="1" hangingPunct="1"/>
            <a:r>
              <a:rPr lang="nl-NL" altLang="nl-NL" smtClean="0">
                <a:latin typeface="Andy" pitchFamily="66" charset="0"/>
              </a:rPr>
              <a:t>Filipendula ulmaria - moerasspirea</a:t>
            </a:r>
          </a:p>
        </p:txBody>
      </p:sp>
      <p:pic>
        <p:nvPicPr>
          <p:cNvPr id="11267" name="Picture 2" descr="http://jata.users.daug.fi/kasvio/kuvat/mesiangervo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313" y="1714500"/>
            <a:ext cx="2633662" cy="351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 descr="http://honeybee.helsinki.fi/USERS/KORPELA/filipendula_ulmari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938" y="2928938"/>
            <a:ext cx="2209800" cy="329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838200" indent="-838200"/>
            <a:r>
              <a:rPr lang="nl-NL" altLang="nl-NL" smtClean="0">
                <a:latin typeface="Andy" pitchFamily="66" charset="0"/>
              </a:rPr>
              <a:t>Hippuris vulgaris - lidsteng</a:t>
            </a:r>
          </a:p>
        </p:txBody>
      </p:sp>
      <p:pic>
        <p:nvPicPr>
          <p:cNvPr id="12291" name="Picture 5" descr="lidste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700213"/>
            <a:ext cx="2986088" cy="367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7" descr="280px-Hippuris_vulgaris_kz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2205038"/>
            <a:ext cx="3027363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>
          <a:xfrm>
            <a:off x="538163" y="287338"/>
            <a:ext cx="8077200" cy="912812"/>
          </a:xfrm>
        </p:spPr>
        <p:txBody>
          <a:bodyPr/>
          <a:lstStyle/>
          <a:p>
            <a:pPr eaLnBrk="1" hangingPunct="1"/>
            <a:r>
              <a:rPr lang="nl-NL" altLang="nl-NL" smtClean="0">
                <a:latin typeface="Andy" pitchFamily="66" charset="0"/>
              </a:rPr>
              <a:t>Hottonia palustris - waterviolier</a:t>
            </a:r>
          </a:p>
        </p:txBody>
      </p:sp>
      <p:pic>
        <p:nvPicPr>
          <p:cNvPr id="13315" name="Picture 2" descr="http://www.lilieswatergardens.co.uk/cat_images/Hottonia%20palustris_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1714500"/>
            <a:ext cx="38100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4" descr="http://www.zasavica.org.yu/slike/ugrozene_e0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75" y="2500313"/>
            <a:ext cx="3071813" cy="3840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838200" indent="-838200"/>
            <a:r>
              <a:rPr lang="nl-NL" altLang="nl-NL" sz="4000" smtClean="0"/>
              <a:t>Hydrocharis morsus-ranae -kikkerbeet</a:t>
            </a:r>
          </a:p>
        </p:txBody>
      </p:sp>
      <p:pic>
        <p:nvPicPr>
          <p:cNvPr id="14339" name="Picture 5" descr="Hydrocharis_morsus-rana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700213"/>
            <a:ext cx="3382962" cy="319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7" descr="3497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3141663"/>
            <a:ext cx="4271963" cy="320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>
          <a:xfrm>
            <a:off x="684213" y="260350"/>
            <a:ext cx="8077200" cy="912813"/>
          </a:xfrm>
        </p:spPr>
        <p:txBody>
          <a:bodyPr/>
          <a:lstStyle/>
          <a:p>
            <a:pPr eaLnBrk="1" hangingPunct="1"/>
            <a:r>
              <a:rPr lang="nl-NL" altLang="nl-NL" smtClean="0">
                <a:latin typeface="Andy" pitchFamily="66" charset="0"/>
              </a:rPr>
              <a:t>Iris pseudacorus – gele lis</a:t>
            </a:r>
          </a:p>
        </p:txBody>
      </p:sp>
      <p:pic>
        <p:nvPicPr>
          <p:cNvPr id="15363" name="Picture 2" descr="http://www.rz.uni-karlsruhe.de/~db26/Fotos-Knoch/Iris%20pseudacorus%20Sumpf-Schwertlilie%2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1857375"/>
            <a:ext cx="3357563" cy="447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909638" y="333375"/>
            <a:ext cx="8229600" cy="1143000"/>
          </a:xfrm>
        </p:spPr>
        <p:txBody>
          <a:bodyPr/>
          <a:lstStyle/>
          <a:p>
            <a:r>
              <a:rPr lang="nl-NL" altLang="nl-NL" smtClean="0"/>
              <a:t>Lemna gibba - bultkroos </a:t>
            </a:r>
          </a:p>
        </p:txBody>
      </p:sp>
      <p:pic>
        <p:nvPicPr>
          <p:cNvPr id="16387" name="Picture 5" descr="Afbeelding:LemnaGibba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2133600"/>
            <a:ext cx="5400675" cy="332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>
          <a:xfrm>
            <a:off x="900113" y="333375"/>
            <a:ext cx="8077200" cy="912813"/>
          </a:xfrm>
        </p:spPr>
        <p:txBody>
          <a:bodyPr/>
          <a:lstStyle/>
          <a:p>
            <a:pPr eaLnBrk="1" hangingPunct="1"/>
            <a:r>
              <a:rPr lang="nl-NL" altLang="nl-NL" smtClean="0">
                <a:latin typeface="Andy" pitchFamily="66" charset="0"/>
              </a:rPr>
              <a:t>Lythrum salicaria - kattenstaart</a:t>
            </a:r>
          </a:p>
        </p:txBody>
      </p:sp>
      <p:pic>
        <p:nvPicPr>
          <p:cNvPr id="17411" name="Picture 4" descr="http://www.stewo.no/L/Lythrum%20salicaria%20'Svea'%20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1428750"/>
            <a:ext cx="7143750" cy="475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>
          <a:xfrm>
            <a:off x="538163" y="287338"/>
            <a:ext cx="8077200" cy="912812"/>
          </a:xfrm>
        </p:spPr>
        <p:txBody>
          <a:bodyPr/>
          <a:lstStyle/>
          <a:p>
            <a:pPr eaLnBrk="1" hangingPunct="1"/>
            <a:r>
              <a:rPr lang="nl-NL" altLang="nl-NL" smtClean="0">
                <a:latin typeface="Andy" pitchFamily="66" charset="0"/>
              </a:rPr>
              <a:t>Mentha aquatica - watermunt</a:t>
            </a:r>
          </a:p>
        </p:txBody>
      </p:sp>
      <p:pic>
        <p:nvPicPr>
          <p:cNvPr id="18435" name="Picture 2" descr="http://www.gevcurone.it/anfibi/immagini/Mentha_aquatica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1428750"/>
            <a:ext cx="3929062" cy="294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4" descr="http://flora.nhm-wien.ac.at/Bilder-G-O/Mentha-aquatic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0" y="2571750"/>
            <a:ext cx="28575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>
          <a:xfrm>
            <a:off x="538163" y="287338"/>
            <a:ext cx="8077200" cy="912812"/>
          </a:xfrm>
        </p:spPr>
        <p:txBody>
          <a:bodyPr/>
          <a:lstStyle/>
          <a:p>
            <a:pPr eaLnBrk="1" hangingPunct="1"/>
            <a:r>
              <a:rPr lang="nl-NL" altLang="nl-NL" smtClean="0">
                <a:latin typeface="Andy" pitchFamily="66" charset="0"/>
              </a:rPr>
              <a:t>Menyanthes trifoliata - waterdrieblad</a:t>
            </a:r>
          </a:p>
        </p:txBody>
      </p:sp>
      <p:pic>
        <p:nvPicPr>
          <p:cNvPr id="19459" name="Picture 2" descr="http://www.ct-botanical-society.org/galleries/pics_m/menyanthestri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1500188"/>
            <a:ext cx="3429000" cy="429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4" descr="http://www.pylgeralmanak.nl/afbeeldingen/image_phpXjv0Z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000250"/>
            <a:ext cx="3810000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>
          <a:xfrm>
            <a:off x="538163" y="287338"/>
            <a:ext cx="8077200" cy="912812"/>
          </a:xfrm>
        </p:spPr>
        <p:txBody>
          <a:bodyPr/>
          <a:lstStyle/>
          <a:p>
            <a:pPr eaLnBrk="1" hangingPunct="1"/>
            <a:r>
              <a:rPr lang="nl-NL" altLang="nl-NL" smtClean="0">
                <a:latin typeface="Andy" pitchFamily="66" charset="0"/>
              </a:rPr>
              <a:t>Myosotis palustris – moeras-vergeet-mij-niet</a:t>
            </a:r>
          </a:p>
        </p:txBody>
      </p:sp>
      <p:pic>
        <p:nvPicPr>
          <p:cNvPr id="20483" name="Picture 2" descr="http://upload.wikimedia.org/wikipedia/commons/thumb/f/f9/Myosotis_palustris.jpg/727px-Myosotis_palustri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1928813"/>
            <a:ext cx="3133725" cy="258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4" descr="http://www.sci.muni.cz/bot_zahr/fotografie/venkovni%20rostliny/Myosotis%20palustri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813" y="3214688"/>
            <a:ext cx="4624387" cy="308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>
          <a:xfrm>
            <a:off x="1258888" y="188913"/>
            <a:ext cx="8077200" cy="912812"/>
          </a:xfrm>
        </p:spPr>
        <p:txBody>
          <a:bodyPr/>
          <a:lstStyle/>
          <a:p>
            <a:pPr eaLnBrk="1" hangingPunct="1"/>
            <a:r>
              <a:rPr lang="nl-NL" altLang="nl-NL" smtClean="0">
                <a:latin typeface="Andy" pitchFamily="66" charset="0"/>
              </a:rPr>
              <a:t>Acorus calamus - kalmoes</a:t>
            </a:r>
          </a:p>
        </p:txBody>
      </p:sp>
      <p:pic>
        <p:nvPicPr>
          <p:cNvPr id="3075" name="Picture 6" descr="http://www.hlasek.com/foto/acorus_calamus_a20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1714500"/>
            <a:ext cx="3783012" cy="315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8" descr="http://www.aqualys.qc.ca/images/Acorus_calamu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563" y="1857375"/>
            <a:ext cx="2716212" cy="386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>
          <a:xfrm>
            <a:off x="538163" y="287338"/>
            <a:ext cx="8077200" cy="912812"/>
          </a:xfrm>
        </p:spPr>
        <p:txBody>
          <a:bodyPr/>
          <a:lstStyle/>
          <a:p>
            <a:pPr eaLnBrk="1" hangingPunct="1"/>
            <a:r>
              <a:rPr lang="nl-NL" altLang="nl-NL" smtClean="0">
                <a:latin typeface="Andy" pitchFamily="66" charset="0"/>
              </a:rPr>
              <a:t>Nuphar lutea – gele plomp</a:t>
            </a:r>
          </a:p>
        </p:txBody>
      </p:sp>
      <p:pic>
        <p:nvPicPr>
          <p:cNvPr id="21507" name="Picture 2" descr="http://www.giftpflanzen.com/urheberrecht_bei_giftpflanzen.com/nuphar_lute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1643063"/>
            <a:ext cx="2381250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4" descr="http://www.digital-nature.de/pflanzenwelt/sumpfpflanzen/teichrose/img_det/IMG_9861_detai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8" y="2928938"/>
            <a:ext cx="4603750" cy="307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>
          <a:xfrm>
            <a:off x="538163" y="287338"/>
            <a:ext cx="8077200" cy="912812"/>
          </a:xfrm>
        </p:spPr>
        <p:txBody>
          <a:bodyPr/>
          <a:lstStyle/>
          <a:p>
            <a:pPr eaLnBrk="1" hangingPunct="1"/>
            <a:r>
              <a:rPr lang="nl-NL" altLang="nl-NL" sz="4000" smtClean="0">
                <a:latin typeface="Andy" pitchFamily="66" charset="0"/>
              </a:rPr>
              <a:t>Nymphaea alba – witte waterlelie</a:t>
            </a:r>
          </a:p>
        </p:txBody>
      </p:sp>
      <p:pic>
        <p:nvPicPr>
          <p:cNvPr id="22531" name="Picture 2" descr="http://www.tcd.ie/Botany/turloughs/waterlil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75" y="1857375"/>
            <a:ext cx="5634038" cy="375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>
          <a:xfrm>
            <a:off x="538163" y="287338"/>
            <a:ext cx="8077200" cy="912812"/>
          </a:xfrm>
        </p:spPr>
        <p:txBody>
          <a:bodyPr/>
          <a:lstStyle/>
          <a:p>
            <a:pPr eaLnBrk="1" hangingPunct="1"/>
            <a:r>
              <a:rPr lang="nl-NL" altLang="nl-NL" smtClean="0">
                <a:latin typeface="Andy" pitchFamily="66" charset="0"/>
              </a:rPr>
              <a:t>Nymphoides peltata - watergentiaan</a:t>
            </a:r>
          </a:p>
        </p:txBody>
      </p:sp>
      <p:pic>
        <p:nvPicPr>
          <p:cNvPr id="23555" name="Picture 2" descr="http://oczkowodne.net/flora/nymphoides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1643063"/>
            <a:ext cx="409575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4" descr="http://www.michls.de/img/040900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0" y="2428875"/>
            <a:ext cx="3198813" cy="402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>
          <a:xfrm>
            <a:off x="538163" y="287338"/>
            <a:ext cx="8077200" cy="912812"/>
          </a:xfrm>
        </p:spPr>
        <p:txBody>
          <a:bodyPr/>
          <a:lstStyle/>
          <a:p>
            <a:pPr eaLnBrk="1" hangingPunct="1"/>
            <a:r>
              <a:rPr lang="nl-NL" altLang="nl-NL" smtClean="0">
                <a:latin typeface="Andy" pitchFamily="66" charset="0"/>
              </a:rPr>
              <a:t>Phragmites australis - riet</a:t>
            </a:r>
          </a:p>
        </p:txBody>
      </p:sp>
      <p:pic>
        <p:nvPicPr>
          <p:cNvPr id="24579" name="Picture 2" descr="http://www.funet.fi/pub/sci/bio/life/plants/magnoliophyta/magnoliophytina/liliopsida/poaceae/phragmites/australis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75" y="2071688"/>
            <a:ext cx="4419600" cy="302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smtClean="0"/>
              <a:t>Pontederia cordata - snoekkruid </a:t>
            </a:r>
          </a:p>
        </p:txBody>
      </p:sp>
      <p:graphicFrame>
        <p:nvGraphicFramePr>
          <p:cNvPr id="25603" name="Object 4"/>
          <p:cNvGraphicFramePr>
            <a:graphicFrameLocks noChangeAspect="1"/>
          </p:cNvGraphicFramePr>
          <p:nvPr/>
        </p:nvGraphicFramePr>
        <p:xfrm>
          <a:off x="250825" y="1341438"/>
          <a:ext cx="4033838" cy="269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6" name="Photo Editor-foto" r:id="rId4" imgW="7621064" imgH="5087060" progId="MSPhotoEd.3">
                  <p:embed/>
                </p:oleObj>
              </mc:Choice>
              <mc:Fallback>
                <p:oleObj name="Photo Editor-foto" r:id="rId4" imgW="7621064" imgH="5087060" progId="MSPhotoEd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1341438"/>
                        <a:ext cx="4033838" cy="2692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5604" name="Picture 6" descr="pondetrlanc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3644900"/>
            <a:ext cx="4197350" cy="280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  <p:sndAc>
      <p:stSnd>
        <p:snd r:embed="rId3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838200" indent="-838200"/>
            <a:r>
              <a:rPr lang="nl-NL" altLang="nl-NL" sz="4000" smtClean="0"/>
              <a:t>Potamogeton crispus - gekroesd fontijnkruid</a:t>
            </a:r>
          </a:p>
        </p:txBody>
      </p:sp>
      <p:pic>
        <p:nvPicPr>
          <p:cNvPr id="26627" name="Picture 5" descr="280px-Potamogeton_crispus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700213"/>
            <a:ext cx="3600450" cy="313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Picture 7" descr="Afbeelding:Potamogeton crispus.jpeg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302000"/>
            <a:ext cx="4241800" cy="318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>
          <a:xfrm>
            <a:off x="538163" y="287338"/>
            <a:ext cx="8077200" cy="912812"/>
          </a:xfrm>
        </p:spPr>
        <p:txBody>
          <a:bodyPr/>
          <a:lstStyle/>
          <a:p>
            <a:pPr eaLnBrk="1" hangingPunct="1"/>
            <a:r>
              <a:rPr lang="nl-NL" altLang="nl-NL" smtClean="0">
                <a:latin typeface="Andy" pitchFamily="66" charset="0"/>
              </a:rPr>
              <a:t>Ranunculus lingua – grote boterbloem</a:t>
            </a:r>
          </a:p>
        </p:txBody>
      </p:sp>
      <p:pic>
        <p:nvPicPr>
          <p:cNvPr id="27651" name="Picture 2" descr="http://www.blumeninschwaben.de/Zweikeimblaettrige/Hahnenfuss/Hahnenfus_Zungen_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2143125"/>
            <a:ext cx="2500312" cy="333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Picture 4" descr="Zungenhahnenfuß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5" y="1714500"/>
            <a:ext cx="3214688" cy="450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>
          <a:xfrm>
            <a:off x="538163" y="287338"/>
            <a:ext cx="8077200" cy="912812"/>
          </a:xfrm>
        </p:spPr>
        <p:txBody>
          <a:bodyPr/>
          <a:lstStyle/>
          <a:p>
            <a:pPr eaLnBrk="1" hangingPunct="1"/>
            <a:r>
              <a:rPr lang="nl-NL" altLang="nl-NL" smtClean="0">
                <a:latin typeface="Andy" pitchFamily="66" charset="0"/>
              </a:rPr>
              <a:t>Sagittaria sagittifolia - pijlkruid</a:t>
            </a:r>
          </a:p>
        </p:txBody>
      </p:sp>
      <p:pic>
        <p:nvPicPr>
          <p:cNvPr id="28675" name="Picture 2" descr="http://pharm1.pharmazie.uni-greifswald.de/systematik/7_bilder/yamasaki/yamas22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1500188"/>
            <a:ext cx="4010025" cy="286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Picture 4" descr="http://i13.photobucket.com/albums/a280/seraka1/IMG_630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2786063"/>
            <a:ext cx="4281487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sz="4000" smtClean="0"/>
              <a:t>Sparganium erectum - grote egelskop </a:t>
            </a:r>
          </a:p>
        </p:txBody>
      </p:sp>
      <p:pic>
        <p:nvPicPr>
          <p:cNvPr id="29699" name="Picture 5" descr="sparganium%20erectum-grote%20egelskop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844675"/>
            <a:ext cx="3313112" cy="248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Picture 7" descr="sparganium%20erectum-grote%20egelskop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3141663"/>
            <a:ext cx="4464050" cy="334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>
          <a:xfrm>
            <a:off x="538163" y="287338"/>
            <a:ext cx="8077200" cy="912812"/>
          </a:xfrm>
        </p:spPr>
        <p:txBody>
          <a:bodyPr/>
          <a:lstStyle/>
          <a:p>
            <a:pPr eaLnBrk="1" hangingPunct="1"/>
            <a:r>
              <a:rPr lang="nl-NL" altLang="nl-NL" smtClean="0">
                <a:latin typeface="Andy" pitchFamily="66" charset="0"/>
              </a:rPr>
              <a:t>Stratiotes aloides - krabbescheer</a:t>
            </a:r>
          </a:p>
        </p:txBody>
      </p:sp>
      <p:pic>
        <p:nvPicPr>
          <p:cNvPr id="30723" name="Picture 2" descr="http://www.kara-inci.nl/krabbesche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428750"/>
            <a:ext cx="3786188" cy="4538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>
          <a:xfrm>
            <a:off x="538163" y="287338"/>
            <a:ext cx="8077200" cy="912812"/>
          </a:xfrm>
        </p:spPr>
        <p:txBody>
          <a:bodyPr/>
          <a:lstStyle/>
          <a:p>
            <a:pPr eaLnBrk="1" hangingPunct="1"/>
            <a:r>
              <a:rPr lang="nl-NL" altLang="nl-NL" smtClean="0">
                <a:latin typeface="Andy" pitchFamily="66" charset="0"/>
              </a:rPr>
              <a:t>Alisma plantago-aquatica – grote waterweegbree</a:t>
            </a:r>
          </a:p>
        </p:txBody>
      </p:sp>
      <p:pic>
        <p:nvPicPr>
          <p:cNvPr id="4099" name="Picture 2" descr="http://www.gartencenter-shop24.de/images/alisma_plantago-aquatica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1714500"/>
            <a:ext cx="28575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 descr="http://flora.nhm-wien.ac.at/Bilder-A-F/Alisma-plantago-aquatica-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0" y="1571625"/>
            <a:ext cx="4105275" cy="500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smtClean="0"/>
              <a:t>Typha latifolia - grote lisdodde </a:t>
            </a:r>
          </a:p>
        </p:txBody>
      </p:sp>
      <p:pic>
        <p:nvPicPr>
          <p:cNvPr id="31747" name="Picture 5" descr="bonte_grote%20lisdodd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484313"/>
            <a:ext cx="2944812" cy="352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8" name="Picture 7" descr="typha%20latifolia-grote%20lisdodde0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2492375"/>
            <a:ext cx="4959350" cy="371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sz="4000" smtClean="0"/>
              <a:t>Typha angustifolia - kleine lisdodde </a:t>
            </a:r>
          </a:p>
        </p:txBody>
      </p:sp>
      <p:pic>
        <p:nvPicPr>
          <p:cNvPr id="32771" name="Picture 5" descr="kleine_lisdodd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484313"/>
            <a:ext cx="3309937" cy="424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2" name="Picture 7" descr="378_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1844675"/>
            <a:ext cx="428625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3"/>
          <p:cNvSpPr txBox="1">
            <a:spLocks noChangeArrowheads="1"/>
          </p:cNvSpPr>
          <p:nvPr/>
        </p:nvSpPr>
        <p:spPr bwMode="auto">
          <a:xfrm>
            <a:off x="2643188" y="4071938"/>
            <a:ext cx="3429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nl-NL" altLang="nl-NL" sz="4000">
                <a:latin typeface="Andy" pitchFamily="66" charset="0"/>
              </a:rPr>
              <a:t>Einde</a:t>
            </a:r>
          </a:p>
        </p:txBody>
      </p:sp>
      <p:pic>
        <p:nvPicPr>
          <p:cNvPr id="142341" name="Picture 5" descr="!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25" y="1357313"/>
            <a:ext cx="1990725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2342" name="Text Box 6"/>
          <p:cNvSpPr txBox="1">
            <a:spLocks noChangeArrowheads="1"/>
          </p:cNvSpPr>
          <p:nvPr/>
        </p:nvSpPr>
        <p:spPr bwMode="auto">
          <a:xfrm>
            <a:off x="214313" y="5929313"/>
            <a:ext cx="93249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nl-NL" altLang="nl-NL" sz="2000">
                <a:latin typeface="Andy" pitchFamily="66" charset="0"/>
              </a:rPr>
              <a:t>Er kunnen geen rechten worden ontleend aan de maker, dus gebruik op eigen risico !!</a:t>
            </a:r>
          </a:p>
        </p:txBody>
      </p:sp>
    </p:spTree>
  </p:cSld>
  <p:clrMapOvr>
    <a:masterClrMapping/>
  </p:clrMapOvr>
  <p:transition spd="med">
    <p:fade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4234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2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4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sz="4000" smtClean="0">
                <a:latin typeface="Andy" pitchFamily="66" charset="0"/>
              </a:rPr>
              <a:t>Butomus umbellatus</a:t>
            </a:r>
            <a:r>
              <a:rPr lang="nl-NL" altLang="nl-NL" sz="4000" smtClean="0"/>
              <a:t> - zwanebloem</a:t>
            </a:r>
          </a:p>
        </p:txBody>
      </p:sp>
      <p:pic>
        <p:nvPicPr>
          <p:cNvPr id="5123" name="Picture 6" descr="zwanebloe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196975"/>
            <a:ext cx="2501900" cy="302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10" descr="zwanebloem3-groep2-FM31juni04-30-naa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2420938"/>
            <a:ext cx="5294313" cy="397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>
          <a:xfrm>
            <a:off x="538163" y="287338"/>
            <a:ext cx="8077200" cy="912812"/>
          </a:xfrm>
        </p:spPr>
        <p:txBody>
          <a:bodyPr/>
          <a:lstStyle/>
          <a:p>
            <a:pPr eaLnBrk="1" hangingPunct="1"/>
            <a:r>
              <a:rPr lang="nl-NL" altLang="nl-NL" smtClean="0">
                <a:latin typeface="Andy" pitchFamily="66" charset="0"/>
              </a:rPr>
              <a:t>Caltha palustris - dotterbloem</a:t>
            </a:r>
          </a:p>
        </p:txBody>
      </p:sp>
      <p:pic>
        <p:nvPicPr>
          <p:cNvPr id="6147" name="Picture 2" descr="http://www.missouriplants.com/Yellowalt/Caltha_palustris_plan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1643063"/>
            <a:ext cx="3562350" cy="296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 descr="http://members.home.nl/mischa.meijer/dotterbloe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5" y="3143250"/>
            <a:ext cx="4392613" cy="329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>
          <a:xfrm>
            <a:off x="538163" y="287338"/>
            <a:ext cx="8077200" cy="912812"/>
          </a:xfrm>
        </p:spPr>
        <p:txBody>
          <a:bodyPr/>
          <a:lstStyle/>
          <a:p>
            <a:pPr eaLnBrk="1" hangingPunct="1"/>
            <a:r>
              <a:rPr lang="nl-NL" altLang="nl-NL" smtClean="0">
                <a:latin typeface="Andy" pitchFamily="66" charset="0"/>
              </a:rPr>
              <a:t>Ceratophyllum demersum – grof hoornblad</a:t>
            </a:r>
          </a:p>
        </p:txBody>
      </p:sp>
      <p:pic>
        <p:nvPicPr>
          <p:cNvPr id="7171" name="Picture 2" descr="http://www.aqua-fish.net/imgs/plants/04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88" y="1714500"/>
            <a:ext cx="2867025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 descr="http://www.rook.org/earl/bwca/nature/aquatics/Ceratophyllum_demersum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0" y="3071813"/>
            <a:ext cx="2776538" cy="320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>
          <a:xfrm>
            <a:off x="1176338" y="260350"/>
            <a:ext cx="8077200" cy="912813"/>
          </a:xfrm>
        </p:spPr>
        <p:txBody>
          <a:bodyPr/>
          <a:lstStyle/>
          <a:p>
            <a:pPr eaLnBrk="1" hangingPunct="1"/>
            <a:r>
              <a:rPr lang="nl-NL" altLang="nl-NL" smtClean="0">
                <a:latin typeface="Andy" pitchFamily="66" charset="0"/>
              </a:rPr>
              <a:t>Eichhornia crassipes - waterhyacinth</a:t>
            </a:r>
          </a:p>
        </p:txBody>
      </p:sp>
      <p:pic>
        <p:nvPicPr>
          <p:cNvPr id="8195" name="Picture 2" descr="http://www.rz.uni-karlsruhe.de/~db26/Fotos-Knoch/Eichhornia%20crassipes%20Wasserhyazinthe%2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63" y="2000250"/>
            <a:ext cx="2705100" cy="338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 descr="http://www.knottybits.com/isw/WaterHya1croppe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938" y="3643313"/>
            <a:ext cx="2581275" cy="263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>
          <a:xfrm>
            <a:off x="538163" y="287338"/>
            <a:ext cx="8077200" cy="912812"/>
          </a:xfrm>
        </p:spPr>
        <p:txBody>
          <a:bodyPr/>
          <a:lstStyle/>
          <a:p>
            <a:pPr eaLnBrk="1" hangingPunct="1"/>
            <a:r>
              <a:rPr lang="nl-NL" altLang="nl-NL" smtClean="0">
                <a:latin typeface="Andy" pitchFamily="66" charset="0"/>
              </a:rPr>
              <a:t>Elodea canadensis – brede waterpest</a:t>
            </a:r>
          </a:p>
        </p:txBody>
      </p:sp>
      <p:pic>
        <p:nvPicPr>
          <p:cNvPr id="9219" name="Picture 2" descr="http://www.habitas.org.uk/flora/images/small/615861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88" y="1571625"/>
            <a:ext cx="2857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 descr="http://www.cedareden.com/aquaplants/images/P828420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3143250"/>
            <a:ext cx="4133850" cy="310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838200" indent="-838200"/>
            <a:r>
              <a:rPr lang="nl-NL" altLang="nl-NL" sz="4000" smtClean="0">
                <a:latin typeface="Andy" pitchFamily="66" charset="0"/>
              </a:rPr>
              <a:t>Eriophorum angustifolium -veenpluis</a:t>
            </a:r>
          </a:p>
        </p:txBody>
      </p:sp>
      <p:pic>
        <p:nvPicPr>
          <p:cNvPr id="10243" name="Picture 5" descr="eriophorum-angustifolium-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1773238"/>
            <a:ext cx="2943225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7" descr="00074_eriophorum-angustifoliu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1700213"/>
            <a:ext cx="3429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</p:bldLst>
  </p:timing>
</p:sld>
</file>

<file path=ppt/theme/theme1.xml><?xml version="1.0" encoding="utf-8"?>
<a:theme xmlns:a="http://schemas.openxmlformats.org/drawingml/2006/main" name="Standaardontwerp">
  <a:themeElements>
    <a:clrScheme name="Standaardontwerp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ardontwerp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ardontwerp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ardontwerp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ardontwerp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540</TotalTime>
  <Words>149</Words>
  <Application>Microsoft Office PowerPoint</Application>
  <PresentationFormat>Diavoorstelling (4:3)</PresentationFormat>
  <Paragraphs>33</Paragraphs>
  <Slides>32</Slides>
  <Notes>0</Notes>
  <HiddenSlides>0</HiddenSlides>
  <MMClips>0</MMClips>
  <ScaleCrop>false</ScaleCrop>
  <HeadingPairs>
    <vt:vector size="8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Ingesloten OLE-bronprogramma's</vt:lpstr>
      </vt:variant>
      <vt:variant>
        <vt:i4>1</vt:i4>
      </vt:variant>
      <vt:variant>
        <vt:lpstr>Diatitels</vt:lpstr>
      </vt:variant>
      <vt:variant>
        <vt:i4>32</vt:i4>
      </vt:variant>
    </vt:vector>
  </HeadingPairs>
  <TitlesOfParts>
    <vt:vector size="37" baseType="lpstr">
      <vt:lpstr>Andy</vt:lpstr>
      <vt:lpstr>Arial</vt:lpstr>
      <vt:lpstr>Calibri</vt:lpstr>
      <vt:lpstr>Standaardontwerp</vt:lpstr>
      <vt:lpstr>Microsoft Photo Editor 3.0-foto</vt:lpstr>
      <vt:lpstr>Waterplanten  AOC Oost Almelo</vt:lpstr>
      <vt:lpstr>Acorus calamus - kalmoes</vt:lpstr>
      <vt:lpstr>Alisma plantago-aquatica – grote waterweegbree</vt:lpstr>
      <vt:lpstr>Butomus umbellatus - zwanebloem</vt:lpstr>
      <vt:lpstr>Caltha palustris - dotterbloem</vt:lpstr>
      <vt:lpstr>Ceratophyllum demersum – grof hoornblad</vt:lpstr>
      <vt:lpstr>Eichhornia crassipes - waterhyacinth</vt:lpstr>
      <vt:lpstr>Elodea canadensis – brede waterpest</vt:lpstr>
      <vt:lpstr>Eriophorum angustifolium -veenpluis</vt:lpstr>
      <vt:lpstr>Filipendula ulmaria - moerasspirea</vt:lpstr>
      <vt:lpstr>Hippuris vulgaris - lidsteng</vt:lpstr>
      <vt:lpstr>Hottonia palustris - waterviolier</vt:lpstr>
      <vt:lpstr>Hydrocharis morsus-ranae -kikkerbeet</vt:lpstr>
      <vt:lpstr>Iris pseudacorus – gele lis</vt:lpstr>
      <vt:lpstr>Lemna gibba - bultkroos </vt:lpstr>
      <vt:lpstr>Lythrum salicaria - kattenstaart</vt:lpstr>
      <vt:lpstr>Mentha aquatica - watermunt</vt:lpstr>
      <vt:lpstr>Menyanthes trifoliata - waterdrieblad</vt:lpstr>
      <vt:lpstr>Myosotis palustris – moeras-vergeet-mij-niet</vt:lpstr>
      <vt:lpstr>Nuphar lutea – gele plomp</vt:lpstr>
      <vt:lpstr>Nymphaea alba – witte waterlelie</vt:lpstr>
      <vt:lpstr>Nymphoides peltata - watergentiaan</vt:lpstr>
      <vt:lpstr>Phragmites australis - riet</vt:lpstr>
      <vt:lpstr>Pontederia cordata - snoekkruid </vt:lpstr>
      <vt:lpstr>Potamogeton crispus - gekroesd fontijnkruid</vt:lpstr>
      <vt:lpstr>Ranunculus lingua – grote boterbloem</vt:lpstr>
      <vt:lpstr>Sagittaria sagittifolia - pijlkruid</vt:lpstr>
      <vt:lpstr>Sparganium erectum - grote egelskop </vt:lpstr>
      <vt:lpstr>Stratiotes aloides - krabbescheer</vt:lpstr>
      <vt:lpstr>Typha latifolia - grote lisdodde </vt:lpstr>
      <vt:lpstr>Typha angustifolia - kleine lisdodde </vt:lpstr>
      <vt:lpstr>PowerPoint-presentatie</vt:lpstr>
    </vt:vector>
  </TitlesOfParts>
  <Company>Oude nijhuis b.v.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 1</dc:title>
  <dc:creator>Thijs oude Nijhuis</dc:creator>
  <cp:lastModifiedBy>evos</cp:lastModifiedBy>
  <cp:revision>50</cp:revision>
  <dcterms:created xsi:type="dcterms:W3CDTF">2004-03-03T12:39:48Z</dcterms:created>
  <dcterms:modified xsi:type="dcterms:W3CDTF">2014-05-14T20:00:20Z</dcterms:modified>
</cp:coreProperties>
</file>