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7816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79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037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637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798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11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0661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2245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229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624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443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07C55-77FD-4997-B4CC-1AC406D33C75}" type="datetimeFigureOut">
              <a:rPr lang="nl-NL" smtClean="0"/>
              <a:t>30-11-2012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8DC1A-CA9F-47EC-B8D2-D920F4A2318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8401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Een boeket</a:t>
            </a:r>
          </a:p>
          <a:p>
            <a:r>
              <a:rPr lang="nl-NL" dirty="0" smtClean="0"/>
              <a:t>Roze</a:t>
            </a:r>
          </a:p>
          <a:p>
            <a:r>
              <a:rPr lang="nl-NL" dirty="0" smtClean="0"/>
              <a:t>blauw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051720" y="0"/>
            <a:ext cx="53285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geboorte</a:t>
            </a:r>
            <a:endParaRPr lang="nl-NL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122" name="Picture 2" descr="http://www.debloemist.nl/download/?id=33674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62880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676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Overleg</a:t>
            </a:r>
            <a:br>
              <a:rPr lang="nl-NL" dirty="0" smtClean="0"/>
            </a:br>
            <a:r>
              <a:rPr lang="nl-NL" dirty="0" smtClean="0"/>
              <a:t>boeket</a:t>
            </a:r>
            <a:br>
              <a:rPr lang="nl-NL" dirty="0" smtClean="0"/>
            </a:br>
            <a:r>
              <a:rPr lang="nl-NL" dirty="0" smtClean="0"/>
              <a:t>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059832" y="145838"/>
            <a:ext cx="28249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nl-NL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huwlijk</a:t>
            </a:r>
            <a:endParaRPr lang="nl-NL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174" y="2924944"/>
            <a:ext cx="476250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3505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411760" y="692696"/>
            <a:ext cx="3825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rouwwerken</a:t>
            </a:r>
            <a:endParaRPr lang="nl-NL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828598" y="2132856"/>
            <a:ext cx="57606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Begrafenis</a:t>
            </a:r>
          </a:p>
          <a:p>
            <a:r>
              <a:rPr lang="nl-NL" dirty="0" smtClean="0"/>
              <a:t> </a:t>
            </a:r>
          </a:p>
          <a:p>
            <a:r>
              <a:rPr lang="nl-NL" dirty="0" smtClean="0"/>
              <a:t>Crematie</a:t>
            </a:r>
          </a:p>
          <a:p>
            <a:endParaRPr lang="nl-NL" dirty="0" smtClean="0"/>
          </a:p>
          <a:p>
            <a:r>
              <a:rPr lang="nl-NL" dirty="0" smtClean="0"/>
              <a:t>Klassiek bloemstuk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098" name="Picture 2" descr="http://www.andersbloemstyling.nl/plaatjes/rouwwerk-bloemwerk-op-k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844824"/>
            <a:ext cx="3503645" cy="467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151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1979712" y="188640"/>
            <a:ext cx="4680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Herdenkingen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2267744" y="2132856"/>
            <a:ext cx="64807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Kranzen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4mei</a:t>
            </a:r>
          </a:p>
          <a:p>
            <a:endParaRPr lang="nl-NL" dirty="0"/>
          </a:p>
          <a:p>
            <a:r>
              <a:rPr lang="nl-NL" dirty="0" smtClean="0"/>
              <a:t>Nederlandse vlag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3074" name="Picture 2" descr="http://www.4en5mei.nl/afbeeldingen/_resized/kransen_en_bloemen_708x266_breed_w7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122" y="4005064"/>
            <a:ext cx="6743700" cy="25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9868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563888" y="44624"/>
            <a:ext cx="18042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nl-NL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kerst</a:t>
            </a:r>
            <a:endParaRPr lang="nl-NL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683568" y="2348880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Bijzonder</a:t>
            </a:r>
          </a:p>
          <a:p>
            <a:endParaRPr lang="nl-NL" dirty="0"/>
          </a:p>
          <a:p>
            <a:r>
              <a:rPr lang="nl-NL" dirty="0" err="1" smtClean="0"/>
              <a:t>Kertstuk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Kerst krans</a:t>
            </a:r>
          </a:p>
          <a:p>
            <a:endParaRPr lang="nl-NL" dirty="0"/>
          </a:p>
          <a:p>
            <a:r>
              <a:rPr lang="nl-NL" dirty="0" smtClean="0"/>
              <a:t>Lichtfeest</a:t>
            </a:r>
          </a:p>
          <a:p>
            <a:endParaRPr lang="nl-NL" dirty="0"/>
          </a:p>
          <a:p>
            <a:r>
              <a:rPr lang="nl-NL" dirty="0" smtClean="0"/>
              <a:t>groen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288" y="2204864"/>
            <a:ext cx="38100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795"/>
            <a:ext cx="2945769" cy="2128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04363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</Words>
  <Application>Microsoft Office PowerPoint</Application>
  <PresentationFormat>Diavoorstelling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 </vt:lpstr>
      <vt:lpstr>Overleg boeket   </vt:lpstr>
      <vt:lpstr>PowerPoint-presentatie</vt:lpstr>
      <vt:lpstr>PowerPoint-presentatie</vt:lpstr>
      <vt:lpstr>PowerPoint-presentatie</vt:lpstr>
    </vt:vector>
  </TitlesOfParts>
  <Company>Clusius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Max Kneppers</dc:creator>
  <cp:lastModifiedBy>Max Kneppers</cp:lastModifiedBy>
  <cp:revision>3</cp:revision>
  <dcterms:created xsi:type="dcterms:W3CDTF">2012-11-30T09:43:36Z</dcterms:created>
  <dcterms:modified xsi:type="dcterms:W3CDTF">2012-11-30T10:24:22Z</dcterms:modified>
</cp:coreProperties>
</file>