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62" y="15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smtClean="0"/>
              <a:t>Klik om de stijl te bewerken</a:t>
            </a:r>
            <a:endParaRPr lang="nl-NL"/>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ondertitelstijl van het model te bewerken</a:t>
            </a:r>
            <a:endParaRPr lang="nl-NL"/>
          </a:p>
        </p:txBody>
      </p:sp>
      <p:sp>
        <p:nvSpPr>
          <p:cNvPr id="4" name="Tijdelijke aanduiding voor datum 3"/>
          <p:cNvSpPr>
            <a:spLocks noGrp="1"/>
          </p:cNvSpPr>
          <p:nvPr>
            <p:ph type="dt" sz="half" idx="10"/>
          </p:nvPr>
        </p:nvSpPr>
        <p:spPr/>
        <p:txBody>
          <a:bodyPr/>
          <a:lstStyle/>
          <a:p>
            <a:fld id="{01E420CC-7BAB-4E35-8BFE-5F5233C12D9A}" type="datetimeFigureOut">
              <a:rPr lang="nl-NL" smtClean="0"/>
              <a:t>30-11-2012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63980558-60E5-4C74-8437-2C985445B3E4}" type="slidenum">
              <a:rPr lang="nl-NL" smtClean="0"/>
              <a:t>‹nr.›</a:t>
            </a:fld>
            <a:endParaRPr lang="nl-NL"/>
          </a:p>
        </p:txBody>
      </p:sp>
    </p:spTree>
    <p:extLst>
      <p:ext uri="{BB962C8B-B14F-4D97-AF65-F5344CB8AC3E}">
        <p14:creationId xmlns:p14="http://schemas.microsoft.com/office/powerpoint/2010/main" val="2779707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01E420CC-7BAB-4E35-8BFE-5F5233C12D9A}" type="datetimeFigureOut">
              <a:rPr lang="nl-NL" smtClean="0"/>
              <a:t>30-11-2012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63980558-60E5-4C74-8437-2C985445B3E4}" type="slidenum">
              <a:rPr lang="nl-NL" smtClean="0"/>
              <a:t>‹nr.›</a:t>
            </a:fld>
            <a:endParaRPr lang="nl-NL"/>
          </a:p>
        </p:txBody>
      </p:sp>
    </p:spTree>
    <p:extLst>
      <p:ext uri="{BB962C8B-B14F-4D97-AF65-F5344CB8AC3E}">
        <p14:creationId xmlns:p14="http://schemas.microsoft.com/office/powerpoint/2010/main" val="12174663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01E420CC-7BAB-4E35-8BFE-5F5233C12D9A}" type="datetimeFigureOut">
              <a:rPr lang="nl-NL" smtClean="0"/>
              <a:t>30-11-2012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63980558-60E5-4C74-8437-2C985445B3E4}" type="slidenum">
              <a:rPr lang="nl-NL" smtClean="0"/>
              <a:t>‹nr.›</a:t>
            </a:fld>
            <a:endParaRPr lang="nl-NL"/>
          </a:p>
        </p:txBody>
      </p:sp>
    </p:spTree>
    <p:extLst>
      <p:ext uri="{BB962C8B-B14F-4D97-AF65-F5344CB8AC3E}">
        <p14:creationId xmlns:p14="http://schemas.microsoft.com/office/powerpoint/2010/main" val="556739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01E420CC-7BAB-4E35-8BFE-5F5233C12D9A}" type="datetimeFigureOut">
              <a:rPr lang="nl-NL" smtClean="0"/>
              <a:t>30-11-2012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63980558-60E5-4C74-8437-2C985445B3E4}" type="slidenum">
              <a:rPr lang="nl-NL" smtClean="0"/>
              <a:t>‹nr.›</a:t>
            </a:fld>
            <a:endParaRPr lang="nl-NL"/>
          </a:p>
        </p:txBody>
      </p:sp>
    </p:spTree>
    <p:extLst>
      <p:ext uri="{BB962C8B-B14F-4D97-AF65-F5344CB8AC3E}">
        <p14:creationId xmlns:p14="http://schemas.microsoft.com/office/powerpoint/2010/main" val="1811298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smtClean="0"/>
              <a:t>Klik om de stijl te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p:txBody>
          <a:bodyPr/>
          <a:lstStyle/>
          <a:p>
            <a:fld id="{01E420CC-7BAB-4E35-8BFE-5F5233C12D9A}" type="datetimeFigureOut">
              <a:rPr lang="nl-NL" smtClean="0"/>
              <a:t>30-11-2012</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63980558-60E5-4C74-8437-2C985445B3E4}" type="slidenum">
              <a:rPr lang="nl-NL" smtClean="0"/>
              <a:t>‹nr.›</a:t>
            </a:fld>
            <a:endParaRPr lang="nl-NL"/>
          </a:p>
        </p:txBody>
      </p:sp>
    </p:spTree>
    <p:extLst>
      <p:ext uri="{BB962C8B-B14F-4D97-AF65-F5344CB8AC3E}">
        <p14:creationId xmlns:p14="http://schemas.microsoft.com/office/powerpoint/2010/main" val="1646413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4"/>
          <p:cNvSpPr>
            <a:spLocks noGrp="1"/>
          </p:cNvSpPr>
          <p:nvPr>
            <p:ph type="dt" sz="half" idx="10"/>
          </p:nvPr>
        </p:nvSpPr>
        <p:spPr/>
        <p:txBody>
          <a:bodyPr/>
          <a:lstStyle/>
          <a:p>
            <a:fld id="{01E420CC-7BAB-4E35-8BFE-5F5233C12D9A}" type="datetimeFigureOut">
              <a:rPr lang="nl-NL" smtClean="0"/>
              <a:t>30-11-2012</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63980558-60E5-4C74-8437-2C985445B3E4}" type="slidenum">
              <a:rPr lang="nl-NL" smtClean="0"/>
              <a:t>‹nr.›</a:t>
            </a:fld>
            <a:endParaRPr lang="nl-NL"/>
          </a:p>
        </p:txBody>
      </p:sp>
    </p:spTree>
    <p:extLst>
      <p:ext uri="{BB962C8B-B14F-4D97-AF65-F5344CB8AC3E}">
        <p14:creationId xmlns:p14="http://schemas.microsoft.com/office/powerpoint/2010/main" val="249205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6"/>
          <p:cNvSpPr>
            <a:spLocks noGrp="1"/>
          </p:cNvSpPr>
          <p:nvPr>
            <p:ph type="dt" sz="half" idx="10"/>
          </p:nvPr>
        </p:nvSpPr>
        <p:spPr/>
        <p:txBody>
          <a:bodyPr/>
          <a:lstStyle/>
          <a:p>
            <a:fld id="{01E420CC-7BAB-4E35-8BFE-5F5233C12D9A}" type="datetimeFigureOut">
              <a:rPr lang="nl-NL" smtClean="0"/>
              <a:t>30-11-2012</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63980558-60E5-4C74-8437-2C985445B3E4}" type="slidenum">
              <a:rPr lang="nl-NL" smtClean="0"/>
              <a:t>‹nr.›</a:t>
            </a:fld>
            <a:endParaRPr lang="nl-NL"/>
          </a:p>
        </p:txBody>
      </p:sp>
    </p:spTree>
    <p:extLst>
      <p:ext uri="{BB962C8B-B14F-4D97-AF65-F5344CB8AC3E}">
        <p14:creationId xmlns:p14="http://schemas.microsoft.com/office/powerpoint/2010/main" val="6196072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fld id="{01E420CC-7BAB-4E35-8BFE-5F5233C12D9A}" type="datetimeFigureOut">
              <a:rPr lang="nl-NL" smtClean="0"/>
              <a:t>30-11-2012</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63980558-60E5-4C74-8437-2C985445B3E4}" type="slidenum">
              <a:rPr lang="nl-NL" smtClean="0"/>
              <a:t>‹nr.›</a:t>
            </a:fld>
            <a:endParaRPr lang="nl-NL"/>
          </a:p>
        </p:txBody>
      </p:sp>
    </p:spTree>
    <p:extLst>
      <p:ext uri="{BB962C8B-B14F-4D97-AF65-F5344CB8AC3E}">
        <p14:creationId xmlns:p14="http://schemas.microsoft.com/office/powerpoint/2010/main" val="9242738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01E420CC-7BAB-4E35-8BFE-5F5233C12D9A}" type="datetimeFigureOut">
              <a:rPr lang="nl-NL" smtClean="0"/>
              <a:t>30-11-2012</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63980558-60E5-4C74-8437-2C985445B3E4}" type="slidenum">
              <a:rPr lang="nl-NL" smtClean="0"/>
              <a:t>‹nr.›</a:t>
            </a:fld>
            <a:endParaRPr lang="nl-NL"/>
          </a:p>
        </p:txBody>
      </p:sp>
    </p:spTree>
    <p:extLst>
      <p:ext uri="{BB962C8B-B14F-4D97-AF65-F5344CB8AC3E}">
        <p14:creationId xmlns:p14="http://schemas.microsoft.com/office/powerpoint/2010/main" val="1221533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01E420CC-7BAB-4E35-8BFE-5F5233C12D9A}" type="datetimeFigureOut">
              <a:rPr lang="nl-NL" smtClean="0"/>
              <a:t>30-11-2012</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63980558-60E5-4C74-8437-2C985445B3E4}" type="slidenum">
              <a:rPr lang="nl-NL" smtClean="0"/>
              <a:t>‹nr.›</a:t>
            </a:fld>
            <a:endParaRPr lang="nl-NL"/>
          </a:p>
        </p:txBody>
      </p:sp>
    </p:spTree>
    <p:extLst>
      <p:ext uri="{BB962C8B-B14F-4D97-AF65-F5344CB8AC3E}">
        <p14:creationId xmlns:p14="http://schemas.microsoft.com/office/powerpoint/2010/main" val="18125647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01E420CC-7BAB-4E35-8BFE-5F5233C12D9A}" type="datetimeFigureOut">
              <a:rPr lang="nl-NL" smtClean="0"/>
              <a:t>30-11-2012</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63980558-60E5-4C74-8437-2C985445B3E4}" type="slidenum">
              <a:rPr lang="nl-NL" smtClean="0"/>
              <a:t>‹nr.›</a:t>
            </a:fld>
            <a:endParaRPr lang="nl-NL"/>
          </a:p>
        </p:txBody>
      </p:sp>
    </p:spTree>
    <p:extLst>
      <p:ext uri="{BB962C8B-B14F-4D97-AF65-F5344CB8AC3E}">
        <p14:creationId xmlns:p14="http://schemas.microsoft.com/office/powerpoint/2010/main" val="271425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smtClean="0"/>
              <a:t>Klik om de stijl te bewerken</a:t>
            </a:r>
            <a:endParaRPr lang="nl-NL"/>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E420CC-7BAB-4E35-8BFE-5F5233C12D9A}" type="datetimeFigureOut">
              <a:rPr lang="nl-NL" smtClean="0"/>
              <a:t>30-11-2012</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980558-60E5-4C74-8437-2C985445B3E4}" type="slidenum">
              <a:rPr lang="nl-NL" smtClean="0"/>
              <a:t>‹nr.›</a:t>
            </a:fld>
            <a:endParaRPr lang="nl-NL"/>
          </a:p>
        </p:txBody>
      </p:sp>
    </p:spTree>
    <p:extLst>
      <p:ext uri="{BB962C8B-B14F-4D97-AF65-F5344CB8AC3E}">
        <p14:creationId xmlns:p14="http://schemas.microsoft.com/office/powerpoint/2010/main" val="28827805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err="1" smtClean="0"/>
              <a:t>Powerpoint</a:t>
            </a:r>
            <a:r>
              <a:rPr lang="nl-NL" dirty="0" smtClean="0"/>
              <a:t> 3.1</a:t>
            </a:r>
            <a:br>
              <a:rPr lang="nl-NL" dirty="0" smtClean="0"/>
            </a:br>
            <a:r>
              <a:rPr lang="nl-NL" dirty="0" smtClean="0"/>
              <a:t>bloem.</a:t>
            </a:r>
            <a:endParaRPr lang="nl-NL" dirty="0"/>
          </a:p>
        </p:txBody>
      </p:sp>
      <p:sp>
        <p:nvSpPr>
          <p:cNvPr id="3" name="Ondertitel 2"/>
          <p:cNvSpPr>
            <a:spLocks noGrp="1"/>
          </p:cNvSpPr>
          <p:nvPr>
            <p:ph type="subTitle" idx="1"/>
          </p:nvPr>
        </p:nvSpPr>
        <p:spPr/>
        <p:txBody>
          <a:bodyPr/>
          <a:lstStyle/>
          <a:p>
            <a:endParaRPr lang="nl-NL"/>
          </a:p>
        </p:txBody>
      </p:sp>
      <p:pic>
        <p:nvPicPr>
          <p:cNvPr id="1028" name="Picture 4" descr="http://www.alwaysfree.nl/Achtergronden/Bloemen/Bloemen_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p:cNvSpPr txBox="1"/>
          <p:nvPr/>
        </p:nvSpPr>
        <p:spPr>
          <a:xfrm>
            <a:off x="1691680" y="1124744"/>
            <a:ext cx="5760640" cy="2585323"/>
          </a:xfrm>
          <a:prstGeom prst="rect">
            <a:avLst/>
          </a:prstGeom>
          <a:noFill/>
        </p:spPr>
        <p:txBody>
          <a:bodyPr wrap="square" rtlCol="0">
            <a:spAutoFit/>
          </a:bodyPr>
          <a:lstStyle/>
          <a:p>
            <a:pPr algn="ctr"/>
            <a:r>
              <a:rPr lang="nl-NL" sz="5400" dirty="0" err="1" smtClean="0"/>
              <a:t>Powerpoint</a:t>
            </a:r>
            <a:r>
              <a:rPr lang="nl-NL" sz="5400" dirty="0" smtClean="0"/>
              <a:t> 3.1</a:t>
            </a:r>
          </a:p>
          <a:p>
            <a:pPr algn="ctr"/>
            <a:r>
              <a:rPr lang="nl-NL" sz="5400" dirty="0" smtClean="0"/>
              <a:t>Bloem.</a:t>
            </a:r>
          </a:p>
          <a:p>
            <a:pPr algn="ctr"/>
            <a:endParaRPr lang="nl-NL" sz="5400" dirty="0"/>
          </a:p>
        </p:txBody>
      </p:sp>
      <p:sp>
        <p:nvSpPr>
          <p:cNvPr id="6" name="Tekstvak 5"/>
          <p:cNvSpPr txBox="1"/>
          <p:nvPr/>
        </p:nvSpPr>
        <p:spPr>
          <a:xfrm>
            <a:off x="1763688" y="4437112"/>
            <a:ext cx="6192688" cy="369332"/>
          </a:xfrm>
          <a:prstGeom prst="rect">
            <a:avLst/>
          </a:prstGeom>
          <a:noFill/>
        </p:spPr>
        <p:txBody>
          <a:bodyPr wrap="square" rtlCol="0">
            <a:spAutoFit/>
          </a:bodyPr>
          <a:lstStyle/>
          <a:p>
            <a:pPr algn="ctr"/>
            <a:r>
              <a:rPr lang="nl-NL" dirty="0" smtClean="0"/>
              <a:t>Gemaakt door: </a:t>
            </a:r>
            <a:r>
              <a:rPr lang="nl-NL" dirty="0"/>
              <a:t>D</a:t>
            </a:r>
            <a:r>
              <a:rPr lang="nl-NL" dirty="0" smtClean="0"/>
              <a:t>aniëlle, </a:t>
            </a:r>
            <a:r>
              <a:rPr lang="nl-NL" dirty="0" err="1" smtClean="0"/>
              <a:t>Stefanie</a:t>
            </a:r>
            <a:r>
              <a:rPr lang="nl-NL" dirty="0"/>
              <a:t> </a:t>
            </a:r>
            <a:r>
              <a:rPr lang="nl-NL" dirty="0" smtClean="0"/>
              <a:t>en Sjors.</a:t>
            </a:r>
            <a:endParaRPr lang="nl-NL" dirty="0"/>
          </a:p>
        </p:txBody>
      </p:sp>
    </p:spTree>
    <p:extLst>
      <p:ext uri="{BB962C8B-B14F-4D97-AF65-F5344CB8AC3E}">
        <p14:creationId xmlns:p14="http://schemas.microsoft.com/office/powerpoint/2010/main" val="40524885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p:txBody>
          <a:bodyPr/>
          <a:lstStyle/>
          <a:p>
            <a:r>
              <a:rPr lang="nl-NL" dirty="0" smtClean="0"/>
              <a:t>Inhoud.</a:t>
            </a:r>
            <a:endParaRPr lang="nl-NL" dirty="0"/>
          </a:p>
        </p:txBody>
      </p:sp>
      <p:sp>
        <p:nvSpPr>
          <p:cNvPr id="3" name="Tijdelijke aanduiding voor inhoud 2"/>
          <p:cNvSpPr>
            <a:spLocks noGrp="1"/>
          </p:cNvSpPr>
          <p:nvPr>
            <p:ph idx="1"/>
          </p:nvPr>
        </p:nvSpPr>
        <p:spPr/>
        <p:txBody>
          <a:bodyPr/>
          <a:lstStyle/>
          <a:p>
            <a:r>
              <a:rPr lang="nl-NL" dirty="0" smtClean="0">
                <a:solidFill>
                  <a:srgbClr val="FFFF00"/>
                </a:solidFill>
              </a:rPr>
              <a:t>Vaasschikking.</a:t>
            </a:r>
          </a:p>
          <a:p>
            <a:r>
              <a:rPr lang="nl-NL" dirty="0" smtClean="0">
                <a:solidFill>
                  <a:srgbClr val="FFFF00"/>
                </a:solidFill>
              </a:rPr>
              <a:t>Steekschuim plaatsen.</a:t>
            </a:r>
          </a:p>
          <a:p>
            <a:r>
              <a:rPr lang="nl-NL" dirty="0" smtClean="0">
                <a:solidFill>
                  <a:srgbClr val="FFFF00"/>
                </a:solidFill>
              </a:rPr>
              <a:t>Kippengaas toepassen.</a:t>
            </a:r>
          </a:p>
          <a:p>
            <a:r>
              <a:rPr lang="nl-NL" dirty="0" smtClean="0">
                <a:solidFill>
                  <a:srgbClr val="FFFF00"/>
                </a:solidFill>
              </a:rPr>
              <a:t>Symmetrische schikking.</a:t>
            </a:r>
          </a:p>
          <a:p>
            <a:r>
              <a:rPr lang="nl-NL" dirty="0" smtClean="0">
                <a:solidFill>
                  <a:srgbClr val="FFFF00"/>
                </a:solidFill>
              </a:rPr>
              <a:t>Asymmetrische schikking</a:t>
            </a:r>
            <a:r>
              <a:rPr lang="nl-NL" dirty="0" smtClean="0">
                <a:solidFill>
                  <a:srgbClr val="FFFF00"/>
                </a:solidFill>
              </a:rPr>
              <a:t>.</a:t>
            </a:r>
            <a:endParaRPr lang="nl-NL" dirty="0" smtClean="0">
              <a:solidFill>
                <a:srgbClr val="FFFF00"/>
              </a:solidFill>
            </a:endParaRPr>
          </a:p>
          <a:p>
            <a:r>
              <a:rPr lang="nl-NL" dirty="0" smtClean="0">
                <a:solidFill>
                  <a:srgbClr val="FFFF00"/>
                </a:solidFill>
              </a:rPr>
              <a:t>En dat was het.</a:t>
            </a:r>
            <a:endParaRPr lang="nl-NL" dirty="0">
              <a:solidFill>
                <a:srgbClr val="FFFF00"/>
              </a:solidFill>
            </a:endParaRPr>
          </a:p>
        </p:txBody>
      </p:sp>
    </p:spTree>
    <p:extLst>
      <p:ext uri="{BB962C8B-B14F-4D97-AF65-F5344CB8AC3E}">
        <p14:creationId xmlns:p14="http://schemas.microsoft.com/office/powerpoint/2010/main" val="3935704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5360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p:txBody>
          <a:bodyPr/>
          <a:lstStyle/>
          <a:p>
            <a:r>
              <a:rPr lang="nl-NL" dirty="0" smtClean="0"/>
              <a:t>Vaasschikking.</a:t>
            </a:r>
            <a:endParaRPr lang="nl-NL" dirty="0"/>
          </a:p>
        </p:txBody>
      </p:sp>
      <p:sp>
        <p:nvSpPr>
          <p:cNvPr id="3" name="Tijdelijke aanduiding voor inhoud 2"/>
          <p:cNvSpPr>
            <a:spLocks noGrp="1"/>
          </p:cNvSpPr>
          <p:nvPr>
            <p:ph idx="1"/>
          </p:nvPr>
        </p:nvSpPr>
        <p:spPr/>
        <p:txBody>
          <a:bodyPr/>
          <a:lstStyle/>
          <a:p>
            <a:pPr marL="0" indent="0">
              <a:buNone/>
            </a:pPr>
            <a:r>
              <a:rPr lang="nl-NL" dirty="0" smtClean="0"/>
              <a:t>Je kan de vaas modern of klassiek opsteken, in steekschuim of door gaas.</a:t>
            </a:r>
            <a:endParaRPr lang="nl-NL" dirty="0"/>
          </a:p>
        </p:txBody>
      </p:sp>
    </p:spTree>
    <p:extLst>
      <p:ext uri="{BB962C8B-B14F-4D97-AF65-F5344CB8AC3E}">
        <p14:creationId xmlns:p14="http://schemas.microsoft.com/office/powerpoint/2010/main" val="29584619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91700" cy="692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p:txBody>
          <a:bodyPr>
            <a:normAutofit fontScale="90000"/>
          </a:bodyPr>
          <a:lstStyle/>
          <a:p>
            <a:r>
              <a:rPr lang="nl-NL" dirty="0" smtClean="0"/>
              <a:t>Steekschuim plaatsen,</a:t>
            </a:r>
            <a:br>
              <a:rPr lang="nl-NL" dirty="0" smtClean="0"/>
            </a:br>
            <a:r>
              <a:rPr lang="nl-NL" dirty="0" smtClean="0"/>
              <a:t> hou je vast!</a:t>
            </a:r>
            <a:endParaRPr lang="nl-NL" dirty="0"/>
          </a:p>
        </p:txBody>
      </p:sp>
      <p:sp>
        <p:nvSpPr>
          <p:cNvPr id="3" name="Tijdelijke aanduiding voor inhoud 2"/>
          <p:cNvSpPr>
            <a:spLocks noGrp="1"/>
          </p:cNvSpPr>
          <p:nvPr>
            <p:ph idx="1"/>
          </p:nvPr>
        </p:nvSpPr>
        <p:spPr/>
        <p:txBody>
          <a:bodyPr/>
          <a:lstStyle/>
          <a:p>
            <a:pPr marL="0" indent="0">
              <a:buNone/>
            </a:pPr>
            <a:r>
              <a:rPr lang="nl-NL" dirty="0" smtClean="0"/>
              <a:t>In een vierkante taps toelopend of cilindervormige vaas zet je het steekschuim vast door te klemmen. Het steekschuim moet altijd een paar cm boven de vaas rand uitsteken.</a:t>
            </a:r>
          </a:p>
          <a:p>
            <a:pPr marL="0" indent="0">
              <a:buNone/>
            </a:pPr>
            <a:r>
              <a:rPr lang="nl-NL" dirty="0" smtClean="0"/>
              <a:t>Je moet ook altijd </a:t>
            </a:r>
            <a:r>
              <a:rPr lang="nl-NL" smtClean="0"/>
              <a:t>een gietgaatje maken.</a:t>
            </a:r>
            <a:endParaRPr lang="nl-NL" dirty="0"/>
          </a:p>
        </p:txBody>
      </p:sp>
    </p:spTree>
    <p:extLst>
      <p:ext uri="{BB962C8B-B14F-4D97-AF65-F5344CB8AC3E}">
        <p14:creationId xmlns:p14="http://schemas.microsoft.com/office/powerpoint/2010/main" val="2708107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756" y="677"/>
            <a:ext cx="9182945" cy="6887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p:txBody>
          <a:bodyPr/>
          <a:lstStyle/>
          <a:p>
            <a:r>
              <a:rPr lang="nl-NL" dirty="0" smtClean="0">
                <a:solidFill>
                  <a:srgbClr val="FFFF00"/>
                </a:solidFill>
              </a:rPr>
              <a:t>Kippengaas toepassen.</a:t>
            </a:r>
            <a:endParaRPr lang="nl-NL" dirty="0">
              <a:solidFill>
                <a:srgbClr val="FFFF00"/>
              </a:solidFill>
            </a:endParaRPr>
          </a:p>
        </p:txBody>
      </p:sp>
      <p:sp>
        <p:nvSpPr>
          <p:cNvPr id="3" name="Tijdelijke aanduiding voor inhoud 2"/>
          <p:cNvSpPr>
            <a:spLocks noGrp="1"/>
          </p:cNvSpPr>
          <p:nvPr>
            <p:ph idx="1"/>
          </p:nvPr>
        </p:nvSpPr>
        <p:spPr/>
        <p:txBody>
          <a:bodyPr/>
          <a:lstStyle/>
          <a:p>
            <a:pPr marL="0" indent="0">
              <a:buNone/>
            </a:pPr>
            <a:r>
              <a:rPr lang="nl-NL" dirty="0" smtClean="0">
                <a:solidFill>
                  <a:srgbClr val="FFFF00"/>
                </a:solidFill>
              </a:rPr>
              <a:t>Bij grote en bolle vazen gebruik je meestal geen steekschuim, omdat het tijdens het steken vaak los gaat zitten. In plaats daarvan kun je kippengaas toepassen. Als je kippen gaas toepast, moet je letten op scherpe punten en roest vlekken. </a:t>
            </a:r>
            <a:endParaRPr lang="nl-NL" dirty="0">
              <a:solidFill>
                <a:srgbClr val="FFFF00"/>
              </a:solidFill>
            </a:endParaRPr>
          </a:p>
        </p:txBody>
      </p:sp>
    </p:spTree>
    <p:extLst>
      <p:ext uri="{BB962C8B-B14F-4D97-AF65-F5344CB8AC3E}">
        <p14:creationId xmlns:p14="http://schemas.microsoft.com/office/powerpoint/2010/main" val="19425975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5360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p:txBody>
          <a:bodyPr/>
          <a:lstStyle/>
          <a:p>
            <a:r>
              <a:rPr lang="nl-NL" dirty="0" smtClean="0">
                <a:solidFill>
                  <a:schemeClr val="bg1"/>
                </a:solidFill>
              </a:rPr>
              <a:t>Symmetrische schikking.</a:t>
            </a:r>
            <a:endParaRPr lang="nl-NL" dirty="0">
              <a:solidFill>
                <a:schemeClr val="bg1"/>
              </a:solidFill>
            </a:endParaRPr>
          </a:p>
        </p:txBody>
      </p:sp>
      <p:sp>
        <p:nvSpPr>
          <p:cNvPr id="3" name="Tijdelijke aanduiding voor inhoud 2"/>
          <p:cNvSpPr>
            <a:spLocks noGrp="1"/>
          </p:cNvSpPr>
          <p:nvPr>
            <p:ph idx="1"/>
          </p:nvPr>
        </p:nvSpPr>
        <p:spPr/>
        <p:txBody>
          <a:bodyPr/>
          <a:lstStyle/>
          <a:p>
            <a:pPr marL="0" indent="0">
              <a:buNone/>
            </a:pPr>
            <a:r>
              <a:rPr lang="nl-NL" dirty="0" smtClean="0"/>
              <a:t>Symmetrisch wil zeggen dat je de schikking in 2 of meer gelijke delen kunt verdelen. Een klassieke schikking is vaak een gevulde schikking. De Klassieke schikking kan rond, kegelvormig, ovaal, driehoekig of dubbelvormig zijn.</a:t>
            </a:r>
            <a:endParaRPr lang="nl-NL" dirty="0"/>
          </a:p>
        </p:txBody>
      </p:sp>
    </p:spTree>
    <p:extLst>
      <p:ext uri="{BB962C8B-B14F-4D97-AF65-F5344CB8AC3E}">
        <p14:creationId xmlns:p14="http://schemas.microsoft.com/office/powerpoint/2010/main" val="18052452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91700" cy="734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p:txBody>
          <a:bodyPr/>
          <a:lstStyle/>
          <a:p>
            <a:r>
              <a:rPr lang="nl-NL" dirty="0" smtClean="0">
                <a:solidFill>
                  <a:schemeClr val="accent6">
                    <a:lumMod val="20000"/>
                    <a:lumOff val="80000"/>
                  </a:schemeClr>
                </a:solidFill>
              </a:rPr>
              <a:t>Asymmetrische schikking.</a:t>
            </a:r>
            <a:endParaRPr lang="nl-NL" dirty="0">
              <a:solidFill>
                <a:schemeClr val="accent6">
                  <a:lumMod val="20000"/>
                  <a:lumOff val="80000"/>
                </a:schemeClr>
              </a:solidFill>
            </a:endParaRPr>
          </a:p>
        </p:txBody>
      </p:sp>
      <p:sp>
        <p:nvSpPr>
          <p:cNvPr id="3" name="Tijdelijke aanduiding voor inhoud 2"/>
          <p:cNvSpPr>
            <a:spLocks noGrp="1"/>
          </p:cNvSpPr>
          <p:nvPr>
            <p:ph idx="1"/>
          </p:nvPr>
        </p:nvSpPr>
        <p:spPr/>
        <p:txBody>
          <a:bodyPr/>
          <a:lstStyle/>
          <a:p>
            <a:r>
              <a:rPr lang="nl-NL" dirty="0" smtClean="0">
                <a:solidFill>
                  <a:srgbClr val="FFFF00"/>
                </a:solidFill>
              </a:rPr>
              <a:t>Een asymmetrische schikking heeft geen gelijken delen. Je kunt de schikking dan ook  niet spiegelen</a:t>
            </a:r>
            <a:endParaRPr lang="nl-NL" dirty="0">
              <a:solidFill>
                <a:srgbClr val="FFFF00"/>
              </a:solidFill>
            </a:endParaRPr>
          </a:p>
        </p:txBody>
      </p:sp>
    </p:spTree>
    <p:extLst>
      <p:ext uri="{BB962C8B-B14F-4D97-AF65-F5344CB8AC3E}">
        <p14:creationId xmlns:p14="http://schemas.microsoft.com/office/powerpoint/2010/main" val="1532504209"/>
      </p:ext>
    </p:extLst>
  </p:cSld>
  <p:clrMapOvr>
    <a:masterClrMapping/>
  </p:clrMapOvr>
  <p:timing>
    <p:tnLst>
      <p:par>
        <p:cTn id="1" dur="indefinite" restart="never" nodeType="tmRoot"/>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TotalTime>
  <Words>204</Words>
  <Application>Microsoft Office PowerPoint</Application>
  <PresentationFormat>Diavoorstelling (4:3)</PresentationFormat>
  <Paragraphs>22</Paragraphs>
  <Slides>7</Slides>
  <Notes>0</Notes>
  <HiddenSlides>0</HiddenSlides>
  <MMClips>0</MMClips>
  <ScaleCrop>false</ScaleCrop>
  <HeadingPairs>
    <vt:vector size="4" baseType="variant">
      <vt:variant>
        <vt:lpstr>Thema</vt:lpstr>
      </vt:variant>
      <vt:variant>
        <vt:i4>1</vt:i4>
      </vt:variant>
      <vt:variant>
        <vt:lpstr>Diatitels</vt:lpstr>
      </vt:variant>
      <vt:variant>
        <vt:i4>7</vt:i4>
      </vt:variant>
    </vt:vector>
  </HeadingPairs>
  <TitlesOfParts>
    <vt:vector size="8" baseType="lpstr">
      <vt:lpstr>Kantoorthema</vt:lpstr>
      <vt:lpstr>Powerpoint 3.1 bloem.</vt:lpstr>
      <vt:lpstr>Inhoud.</vt:lpstr>
      <vt:lpstr>Vaasschikking.</vt:lpstr>
      <vt:lpstr>Steekschuim plaatsen,  hou je vast!</vt:lpstr>
      <vt:lpstr>Kippengaas toepassen.</vt:lpstr>
      <vt:lpstr>Symmetrische schikking.</vt:lpstr>
      <vt:lpstr>Asymmetrische schikking.</vt:lpstr>
    </vt:vector>
  </TitlesOfParts>
  <Company>Clusius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3.1 bloem.</dc:title>
  <dc:creator>Sjors Bouwmeester</dc:creator>
  <cp:lastModifiedBy>Sjors Bouwmeester</cp:lastModifiedBy>
  <cp:revision>5</cp:revision>
  <dcterms:created xsi:type="dcterms:W3CDTF">2012-11-30T09:29:35Z</dcterms:created>
  <dcterms:modified xsi:type="dcterms:W3CDTF">2012-11-30T10:23:51Z</dcterms:modified>
</cp:coreProperties>
</file>