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942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E07FB2E9-5B45-4859-9780-1D80DA221478}" type="datetimeFigureOut">
              <a:rPr lang="nl-NL" smtClean="0"/>
              <a:t>4-12-2012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DEF45-A6CE-4E27-9DFC-FFEBF73245B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B2E9-5B45-4859-9780-1D80DA221478}" type="datetimeFigureOut">
              <a:rPr lang="nl-NL" smtClean="0"/>
              <a:t>4-12-2012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DEF45-A6CE-4E27-9DFC-FFEBF73245B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B2E9-5B45-4859-9780-1D80DA221478}" type="datetimeFigureOut">
              <a:rPr lang="nl-NL" smtClean="0"/>
              <a:t>4-12-2012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DEF45-A6CE-4E27-9DFC-FFEBF73245B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B2E9-5B45-4859-9780-1D80DA221478}" type="datetimeFigureOut">
              <a:rPr lang="nl-NL" smtClean="0"/>
              <a:t>4-12-2012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DEF45-A6CE-4E27-9DFC-FFEBF73245B5}" type="slidenum">
              <a:rPr lang="nl-NL" smtClean="0"/>
              <a:t>‹nr.›</a:t>
            </a:fld>
            <a:endParaRPr lang="nl-NL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B2E9-5B45-4859-9780-1D80DA221478}" type="datetimeFigureOut">
              <a:rPr lang="nl-NL" smtClean="0"/>
              <a:t>4-12-2012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DEF45-A6CE-4E27-9DFC-FFEBF73245B5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B2E9-5B45-4859-9780-1D80DA221478}" type="datetimeFigureOut">
              <a:rPr lang="nl-NL" smtClean="0"/>
              <a:t>4-12-2012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DEF45-A6CE-4E27-9DFC-FFEBF73245B5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B2E9-5B45-4859-9780-1D80DA221478}" type="datetimeFigureOut">
              <a:rPr lang="nl-NL" smtClean="0"/>
              <a:t>4-12-2012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DEF45-A6CE-4E27-9DFC-FFEBF73245B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B2E9-5B45-4859-9780-1D80DA221478}" type="datetimeFigureOut">
              <a:rPr lang="nl-NL" smtClean="0"/>
              <a:t>4-12-2012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DEF45-A6CE-4E27-9DFC-FFEBF73245B5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B2E9-5B45-4859-9780-1D80DA221478}" type="datetimeFigureOut">
              <a:rPr lang="nl-NL" smtClean="0"/>
              <a:t>4-12-2012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DEF45-A6CE-4E27-9DFC-FFEBF73245B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B2E9-5B45-4859-9780-1D80DA221478}" type="datetimeFigureOut">
              <a:rPr lang="nl-NL" smtClean="0"/>
              <a:t>4-12-2012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DEF45-A6CE-4E27-9DFC-FFEBF73245B5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FB2E9-5B45-4859-9780-1D80DA221478}" type="datetimeFigureOut">
              <a:rPr lang="nl-NL" smtClean="0"/>
              <a:t>4-12-2012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DEF45-A6CE-4E27-9DFC-FFEBF73245B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07FB2E9-5B45-4859-9780-1D80DA221478}" type="datetimeFigureOut">
              <a:rPr lang="nl-NL" smtClean="0"/>
              <a:t>4-12-2012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189DEF45-A6CE-4E27-9DFC-FFEBF73245B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rgbClr val="7030A0"/>
                </a:solidFill>
                <a:latin typeface="Comic Sans MS" pitchFamily="66" charset="0"/>
              </a:rPr>
              <a:t>Kerst werk </a:t>
            </a:r>
            <a:endParaRPr lang="nl-NL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-1692696" y="4869160"/>
            <a:ext cx="6400800" cy="762000"/>
          </a:xfrm>
        </p:spPr>
        <p:txBody>
          <a:bodyPr>
            <a:normAutofit fontScale="62500" lnSpcReduction="20000"/>
          </a:bodyPr>
          <a:lstStyle/>
          <a:p>
            <a:endParaRPr lang="nl-NL" dirty="0" smtClean="0"/>
          </a:p>
          <a:p>
            <a:r>
              <a:rPr lang="nl-NL" sz="2600" dirty="0" smtClean="0">
                <a:solidFill>
                  <a:srgbClr val="7030A0"/>
                </a:solidFill>
              </a:rPr>
              <a:t>Dar &amp; </a:t>
            </a:r>
            <a:r>
              <a:rPr lang="nl-NL" sz="2600" dirty="0">
                <a:solidFill>
                  <a:srgbClr val="7030A0"/>
                </a:solidFill>
              </a:rPr>
              <a:t>S</a:t>
            </a:r>
            <a:r>
              <a:rPr lang="nl-NL" sz="2600" dirty="0" smtClean="0">
                <a:solidFill>
                  <a:srgbClr val="7030A0"/>
                </a:solidFill>
              </a:rPr>
              <a:t>imone </a:t>
            </a:r>
            <a:endParaRPr lang="nl-NL" sz="2600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492896"/>
            <a:ext cx="1860636" cy="3284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88782"/>
            <a:ext cx="2500313" cy="25003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381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7030A0"/>
                </a:solidFill>
                <a:latin typeface="Comic Sans MS" pitchFamily="66" charset="0"/>
              </a:rPr>
              <a:t>december</a:t>
            </a:r>
            <a:endParaRPr lang="nl-NL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December is een bijzondere maand in de bloemen </a:t>
            </a:r>
            <a:r>
              <a:rPr lang="nl-NL" dirty="0" err="1" smtClean="0"/>
              <a:t>brance</a:t>
            </a:r>
            <a:r>
              <a:rPr lang="nl-NL" dirty="0" smtClean="0"/>
              <a:t>,  alle winkels staan vol met kerst stukjes en kerst spullen.</a:t>
            </a:r>
          </a:p>
          <a:p>
            <a:r>
              <a:rPr lang="nl-NL" dirty="0" smtClean="0"/>
              <a:t>In de bloemen winkels maken ze vooral kerststukjes en kerstkransen.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221088"/>
            <a:ext cx="1988815" cy="1331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507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7030A0"/>
                </a:solidFill>
                <a:latin typeface="Comic Sans MS" pitchFamily="66" charset="0"/>
              </a:rPr>
              <a:t>Kerst materialen</a:t>
            </a:r>
            <a:endParaRPr lang="nl-NL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In kerstwerk verwerk je specifieke kerstmaterialen, de meeste materialen en kleuren hebben een symbolische betekenis die terug leiden naar het lichtfeest (kerst). 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501008"/>
            <a:ext cx="3434306" cy="1974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80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7030A0"/>
                </a:solidFill>
                <a:latin typeface="Comic Sans MS" pitchFamily="66" charset="0"/>
              </a:rPr>
              <a:t>coniferen</a:t>
            </a:r>
            <a:endParaRPr lang="nl-NL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Coniferen blijven meestal groen. Ze zijn er in verschillende tinten groen, coniferen hebben schubben of naalden.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284984"/>
            <a:ext cx="2664296" cy="21740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015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 0.033 0.027 0.06 0.06 0.06 C 0.099 0.06 0.113 0.03 0.119 0.012 L 0.125 -0.012 C 0.131 -0.03 0.146 -0.06 0.19 -0.06 C 0.218 -0.06 0.25 -0.033 0.25 0 C 0.25 0.033 0.218 0.06 0.19 0.06 C 0.146 0.06 0.131 0.03 0.125 0.012 L 0.119 -0.012 C 0.113 -0.03 0.099 -0.06 0.06 -0.06 C 0.027 -0.06 0 -0.033 0 0 Z" pathEditMode="relative" ptsTypes="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7030A0"/>
                </a:solidFill>
                <a:latin typeface="Comic Sans MS" pitchFamily="66" charset="0"/>
              </a:rPr>
              <a:t>Kegels en zwammen</a:t>
            </a:r>
            <a:endParaRPr lang="nl-NL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Kegels zet je in het kerstwerk vast met een bloemendraad. Je vlecht een draad tussen de schubben door en draait de draad dan in elkaar.</a:t>
            </a:r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789040"/>
            <a:ext cx="1047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3717031"/>
            <a:ext cx="2713542" cy="20455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620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233 0.01875 C -0.11233 0.05185 -0.08524 0.07871 -0.05226 0.07871 C -0.01337 0.07871 0.00069 0.04885 0.0066 0.03079 L 0.01267 0.00672 C 0.01875 -0.01134 0.03368 -0.0412 0.0776 -0.0412 C 0.10573 -0.0412 0.13767 -0.01435 0.13767 0.01875 C 0.13767 0.05185 0.10573 0.07871 0.0776 0.07871 C 0.03368 0.07871 0.01875 0.04885 0.01267 0.03079 L 0.0066 0.00672 C 0.00069 -0.01134 -0.01337 -0.0412 -0.05226 -0.0412 C -0.08524 -0.0412 -0.11233 -0.01435 -0.11233 0.01875 Z " pathEditMode="relative" rAng="0" ptsTypes="ffFffffFfff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7030A0"/>
                </a:solidFill>
                <a:latin typeface="Comic Sans MS" pitchFamily="66" charset="0"/>
              </a:rPr>
              <a:t>einde</a:t>
            </a:r>
            <a:endParaRPr lang="nl-NL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C308C8"/>
                </a:solidFill>
              </a:rPr>
              <a:t>JOE BAMBOE,</a:t>
            </a:r>
          </a:p>
          <a:p>
            <a:pPr indent="0">
              <a:buNone/>
            </a:pPr>
            <a:r>
              <a:rPr lang="nl-NL" dirty="0" smtClean="0">
                <a:solidFill>
                  <a:srgbClr val="C308C8"/>
                </a:solidFill>
              </a:rPr>
              <a:t>XOXOXOXOXOX.. DAR NAHONRY &amp; SIMONE WAUSA ZWALUW WIJK.</a:t>
            </a:r>
          </a:p>
          <a:p>
            <a:pPr indent="0">
              <a:buNone/>
            </a:pPr>
            <a:r>
              <a:rPr lang="nl-NL" dirty="0" smtClean="0">
                <a:solidFill>
                  <a:srgbClr val="C308C8"/>
                </a:solidFill>
              </a:rPr>
              <a:t>Een zwaluw golf van de zwaluwen club </a:t>
            </a:r>
            <a:endParaRPr lang="nl-NL" dirty="0">
              <a:solidFill>
                <a:srgbClr val="C308C8"/>
              </a:solidFill>
            </a:endParaRPr>
          </a:p>
          <a:p>
            <a:pPr indent="0">
              <a:buNone/>
            </a:pPr>
            <a:endParaRPr lang="nl-NL" dirty="0" smtClean="0">
              <a:solidFill>
                <a:srgbClr val="C308C8"/>
              </a:solidFill>
            </a:endParaRPr>
          </a:p>
          <a:p>
            <a:pPr indent="0">
              <a:buNone/>
            </a:pPr>
            <a:r>
              <a:rPr lang="nl-NL" dirty="0" smtClean="0">
                <a:solidFill>
                  <a:srgbClr val="C308C8"/>
                </a:solidFill>
              </a:rPr>
              <a:t>*APLAUS* *APLAUS*</a:t>
            </a:r>
            <a:endParaRPr lang="nl-NL" dirty="0">
              <a:solidFill>
                <a:srgbClr val="C308C8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762958"/>
            <a:ext cx="2234952" cy="1576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87436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Zwarte das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25</TotalTime>
  <Words>142</Words>
  <Application>Microsoft Office PowerPoint</Application>
  <PresentationFormat>Diavoorstelling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Couture</vt:lpstr>
      <vt:lpstr>Kerst werk </vt:lpstr>
      <vt:lpstr>december</vt:lpstr>
      <vt:lpstr>Kerst materialen</vt:lpstr>
      <vt:lpstr>coniferen</vt:lpstr>
      <vt:lpstr>Kegels en zwammen</vt:lpstr>
      <vt:lpstr>einde</vt:lpstr>
    </vt:vector>
  </TitlesOfParts>
  <Company>Clusius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Kerst werk</dc:title>
  <dc:creator>Dar Nahom</dc:creator>
  <cp:lastModifiedBy>Linda Waal</cp:lastModifiedBy>
  <cp:revision>4</cp:revision>
  <dcterms:created xsi:type="dcterms:W3CDTF">2012-11-30T09:32:13Z</dcterms:created>
  <dcterms:modified xsi:type="dcterms:W3CDTF">2012-12-04T10:29:45Z</dcterms:modified>
</cp:coreProperties>
</file>