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ABC13-7BAE-432C-8215-A26D716111D1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B8441-6782-4021-822B-1702506EBA0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19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0934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64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89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65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6536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056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76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7367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759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3009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340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29FD0-0E09-4553-A517-63575248457D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F5EA1-1D60-4C55-96C7-32FE8B89E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4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05" y="0"/>
            <a:ext cx="915659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/>
        </p:nvSpPr>
        <p:spPr>
          <a:xfrm>
            <a:off x="755577" y="404665"/>
            <a:ext cx="777686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Gemaakt door:</a:t>
            </a:r>
          </a:p>
          <a:p>
            <a:pPr algn="ctr"/>
            <a:endParaRPr lang="nl-NL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nl-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nl-NL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nl-NL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nl-NL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Chella</a:t>
            </a:r>
            <a:r>
              <a:rPr lang="nl-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en </a:t>
            </a:r>
            <a:r>
              <a:rPr lang="nl-NL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daimy</a:t>
            </a:r>
            <a:r>
              <a:rPr lang="nl-NL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nl-NL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085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395536" y="0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inhoud</a:t>
            </a:r>
            <a:endParaRPr lang="nl-NL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95536" y="1052736"/>
            <a:ext cx="237626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chemeClr val="accent6">
                    <a:lumMod val="75000"/>
                  </a:schemeClr>
                </a:solidFill>
              </a:rPr>
              <a:t>1 schaalschikking</a:t>
            </a:r>
          </a:p>
          <a:p>
            <a:r>
              <a:rPr lang="nl-NL" sz="24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nl-NL" sz="2400" dirty="0" smtClean="0">
                <a:solidFill>
                  <a:schemeClr val="accent6">
                    <a:lumMod val="75000"/>
                  </a:schemeClr>
                </a:solidFill>
              </a:rPr>
              <a:t> steekschuim plaatsen</a:t>
            </a:r>
          </a:p>
          <a:p>
            <a:r>
              <a:rPr lang="nl-NL" sz="2400" dirty="0" smtClean="0">
                <a:solidFill>
                  <a:schemeClr val="accent6">
                    <a:lumMod val="75000"/>
                  </a:schemeClr>
                </a:solidFill>
              </a:rPr>
              <a:t>3 parallel  schikken</a:t>
            </a:r>
          </a:p>
          <a:p>
            <a:r>
              <a:rPr lang="nl-NL" sz="2400" dirty="0" smtClean="0">
                <a:solidFill>
                  <a:schemeClr val="accent6">
                    <a:lumMod val="75000"/>
                  </a:schemeClr>
                </a:solidFill>
              </a:rPr>
              <a:t>4 decoratief schikken</a:t>
            </a:r>
          </a:p>
          <a:p>
            <a:r>
              <a:rPr lang="nl-NL" sz="2400" dirty="0" smtClean="0">
                <a:solidFill>
                  <a:schemeClr val="accent6">
                    <a:lumMod val="75000"/>
                  </a:schemeClr>
                </a:solidFill>
              </a:rPr>
              <a:t>5 vegetatief schikken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809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7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-252536" y="476672"/>
            <a:ext cx="88569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schaalschikking</a:t>
            </a:r>
            <a:endParaRPr lang="nl-NL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23528" y="3573016"/>
            <a:ext cx="23762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Breder dan een vaas,</a:t>
            </a:r>
          </a:p>
          <a:p>
            <a:r>
              <a:rPr lang="nl-NL" dirty="0" smtClean="0"/>
              <a:t>Een schaalschikking kan een centraal punt hebben maar dat hoeft niet,  je kunt de bloemen ook naast elkaar zetten, en op een natuurlijke manier verwerken.</a:t>
            </a:r>
          </a:p>
          <a:p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9435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76" y="22058"/>
            <a:ext cx="9144000" cy="683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826" y="4509120"/>
            <a:ext cx="2345060" cy="2345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80"/>
            <a:ext cx="3203848" cy="3203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810591" y="116632"/>
            <a:ext cx="7721849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nl-NL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Steekschuim plaatsen.</a:t>
            </a:r>
            <a:endParaRPr lang="nl-NL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0" y="3219628"/>
            <a:ext cx="3419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Je gebruikt vaak een schaal  vaak steekschuim.</a:t>
            </a:r>
          </a:p>
          <a:p>
            <a:r>
              <a:rPr lang="nl-NL" dirty="0" smtClean="0"/>
              <a:t>Je zet dit vast op een prikker die je met </a:t>
            </a:r>
            <a:r>
              <a:rPr lang="nl-NL" dirty="0" err="1" smtClean="0"/>
              <a:t>cling</a:t>
            </a:r>
            <a:r>
              <a:rPr lang="nl-NL" dirty="0" smtClean="0"/>
              <a:t> aan de schaal vastplakt.</a:t>
            </a:r>
          </a:p>
          <a:p>
            <a:r>
              <a:rPr lang="nl-NL" dirty="0" smtClean="0"/>
              <a:t>De schaal moet wel droog en stofvrij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910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611561" y="188640"/>
            <a:ext cx="7488832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nl-NL" sz="5400" b="1" cap="none" spc="0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Parralel</a:t>
            </a:r>
            <a:r>
              <a:rPr lang="nl-NL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 schikking.</a:t>
            </a:r>
            <a:endParaRPr lang="nl-NL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3" name="Tekstvak 2"/>
          <p:cNvSpPr txBox="1"/>
          <p:nvPr/>
        </p:nvSpPr>
        <p:spPr>
          <a:xfrm flipH="1" flipV="1">
            <a:off x="1156331" y="4014355"/>
            <a:ext cx="535349" cy="45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419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0216"/>
            <a:ext cx="9144001" cy="6837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197170" y="116632"/>
            <a:ext cx="690322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Decoratief schikken.</a:t>
            </a:r>
            <a:endParaRPr lang="nl-NL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4754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899592" y="0"/>
            <a:ext cx="7272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Vegetatief schikken.</a:t>
            </a:r>
            <a:endParaRPr lang="nl-NL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352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102</Words>
  <Application>Microsoft Office PowerPoint</Application>
  <PresentationFormat>Diavoorstelling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Clusius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Daimy Tuinstra</dc:creator>
  <cp:lastModifiedBy>Daimy Tuinstra</cp:lastModifiedBy>
  <cp:revision>4</cp:revision>
  <dcterms:created xsi:type="dcterms:W3CDTF">2012-11-30T09:28:04Z</dcterms:created>
  <dcterms:modified xsi:type="dcterms:W3CDTF">2012-11-30T10:27:15Z</dcterms:modified>
</cp:coreProperties>
</file>