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10-8-2012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10-8-2012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10-8-2012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10-8-2012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10-8-2012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10-8-2012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10-8-2012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10-8-2012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10-8-2012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10-8-2012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10-8-2012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785DB-360E-4A99-AD8C-0829AA49D90B}" type="datetimeFigureOut">
              <a:rPr lang="nl-NL" smtClean="0"/>
              <a:pPr/>
              <a:t>10-8-2012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angelfire.com/mo3/planten/coniferen/co20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angelfire.com/mo3/planten/coniferen/co02.jpg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angelfire.com/mo3/planten/coniferen/co03.jpg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ngelfire.com/mo3/planten/coniferen/co05.jpg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ngelfire.com/mo3/planten/coniferen/co08.jpg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angelfire.com/mo3/planten/coniferen/co10.jpg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angelfire.com/mo3/planten/coniferen/co13.jpg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angelfire.com/mo3/planten/coniferen/co16.jpg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angelfire.com/mo3/planten/coniferen/co19.jpg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Coniferen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pPr algn="l"/>
            <a:r>
              <a:rPr lang="en-US" sz="3200" u="sng" dirty="0" smtClean="0"/>
              <a:t>20. </a:t>
            </a:r>
            <a:r>
              <a:rPr lang="en-US" sz="3200" u="sng" dirty="0" err="1" smtClean="0">
                <a:hlinkClick r:id="rId2"/>
              </a:rPr>
              <a:t>Thuja</a:t>
            </a:r>
            <a:r>
              <a:rPr lang="en-US" sz="3200" u="sng" dirty="0" smtClean="0">
                <a:hlinkClick r:id="rId2"/>
              </a:rPr>
              <a:t> </a:t>
            </a:r>
            <a:r>
              <a:rPr lang="en-US" sz="3200" u="sng" dirty="0" err="1" smtClean="0">
                <a:hlinkClick r:id="rId2"/>
              </a:rPr>
              <a:t>occidentalis</a:t>
            </a:r>
            <a:r>
              <a:rPr lang="en-US" sz="3200" u="sng" dirty="0" smtClean="0">
                <a:hlinkClick r:id="rId2"/>
              </a:rPr>
              <a:t> </a:t>
            </a:r>
            <a:r>
              <a:rPr lang="en-US" sz="3200" u="sng" dirty="0" smtClean="0"/>
              <a:t> </a:t>
            </a:r>
            <a:r>
              <a:rPr lang="en-US" sz="3200" u="sng" dirty="0" err="1" smtClean="0"/>
              <a:t>westerse</a:t>
            </a:r>
            <a:r>
              <a:rPr lang="en-US" sz="3200" u="sng" dirty="0" smtClean="0"/>
              <a:t> </a:t>
            </a:r>
            <a:r>
              <a:rPr lang="en-US" sz="3200" u="sng" dirty="0" err="1" smtClean="0"/>
              <a:t>levensboom</a:t>
            </a:r>
            <a:endParaRPr lang="nl-NL" sz="3200" dirty="0"/>
          </a:p>
        </p:txBody>
      </p:sp>
      <p:pic>
        <p:nvPicPr>
          <p:cNvPr id="7" name="Afbeelding 6" descr="20thuja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1412776"/>
            <a:ext cx="4752528" cy="5069924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404665"/>
            <a:ext cx="7628384" cy="864095"/>
          </a:xfrm>
        </p:spPr>
        <p:txBody>
          <a:bodyPr wrap="none">
            <a:normAutofit/>
          </a:bodyPr>
          <a:lstStyle/>
          <a:p>
            <a:r>
              <a:rPr lang="nl-NL" sz="3200" dirty="0" smtClean="0">
                <a:hlinkClick r:id="rId2"/>
              </a:rPr>
              <a:t>2 </a:t>
            </a:r>
            <a:r>
              <a:rPr lang="nl-NL" sz="3200" dirty="0" err="1" smtClean="0">
                <a:hlinkClick r:id="rId2"/>
              </a:rPr>
              <a:t>Abies</a:t>
            </a:r>
            <a:r>
              <a:rPr lang="nl-NL" sz="3200" dirty="0" smtClean="0">
                <a:hlinkClick r:id="rId2"/>
              </a:rPr>
              <a:t> </a:t>
            </a:r>
            <a:r>
              <a:rPr lang="nl-NL" sz="3200" dirty="0" err="1" smtClean="0">
                <a:hlinkClick r:id="rId2"/>
              </a:rPr>
              <a:t>koreana</a:t>
            </a:r>
            <a:r>
              <a:rPr lang="nl-NL" sz="3200" dirty="0" smtClean="0"/>
              <a:t> </a:t>
            </a:r>
            <a:r>
              <a:rPr lang="nl-NL" sz="3200" dirty="0" err="1" smtClean="0"/>
              <a:t>koreaanse</a:t>
            </a:r>
            <a:r>
              <a:rPr lang="nl-NL" sz="3200" dirty="0" smtClean="0"/>
              <a:t> den</a:t>
            </a:r>
            <a:endParaRPr lang="nl-NL" dirty="0"/>
          </a:p>
        </p:txBody>
      </p:sp>
      <p:pic>
        <p:nvPicPr>
          <p:cNvPr id="6" name="Afbeelding 5" descr="2abies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340768"/>
            <a:ext cx="6624736" cy="4816233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7774632" cy="720079"/>
          </a:xfrm>
        </p:spPr>
        <p:txBody>
          <a:bodyPr>
            <a:normAutofit/>
          </a:bodyPr>
          <a:lstStyle/>
          <a:p>
            <a:r>
              <a:rPr lang="es-ES_tradnl" sz="3200" u="sng" dirty="0" smtClean="0">
                <a:hlinkClick r:id="rId2"/>
              </a:rPr>
              <a:t>3 Cedrus libani</a:t>
            </a:r>
            <a:r>
              <a:rPr lang="es-ES_tradnl" sz="3200" u="sng" dirty="0" smtClean="0"/>
              <a:t> ceder</a:t>
            </a:r>
            <a:r>
              <a:rPr lang="es-ES_tradnl" sz="3200" u="sng" dirty="0" smtClean="0"/>
              <a:t> </a:t>
            </a:r>
            <a:endParaRPr lang="nl-NL" sz="3200" dirty="0"/>
          </a:p>
        </p:txBody>
      </p:sp>
      <p:pic>
        <p:nvPicPr>
          <p:cNvPr id="7" name="Afbeelding 6" descr="3ceder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484784"/>
            <a:ext cx="5544616" cy="5012218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620689"/>
            <a:ext cx="7846640" cy="720079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3600" u="sng" dirty="0" smtClean="0"/>
              <a:t>5. </a:t>
            </a:r>
            <a:r>
              <a:rPr lang="es-ES_tradnl" sz="3600" u="sng" dirty="0" smtClean="0">
                <a:hlinkClick r:id="rId2"/>
              </a:rPr>
              <a:t>Chemaecyparis </a:t>
            </a:r>
            <a:r>
              <a:rPr lang="es-ES_tradnl" sz="3600" u="sng" dirty="0" smtClean="0">
                <a:hlinkClick r:id="rId2"/>
              </a:rPr>
              <a:t>lawsonina</a:t>
            </a:r>
            <a:r>
              <a:rPr lang="es-ES_tradnl" sz="3600" u="sng" dirty="0" smtClean="0"/>
              <a:t>  schijncipres</a:t>
            </a:r>
            <a:r>
              <a:rPr lang="es-ES_tradnl" u="sng" dirty="0" smtClean="0"/>
              <a:t>  </a:t>
            </a:r>
            <a:endParaRPr lang="nl-NL" dirty="0"/>
          </a:p>
        </p:txBody>
      </p:sp>
      <p:pic>
        <p:nvPicPr>
          <p:cNvPr id="6" name="Afbeelding 5" descr="5cham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412775"/>
            <a:ext cx="6264696" cy="5059947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332657"/>
            <a:ext cx="7846640" cy="936103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3200" u="sng" dirty="0" smtClean="0"/>
              <a:t>8. </a:t>
            </a:r>
            <a:r>
              <a:rPr lang="es-ES_tradnl" sz="3200" u="sng" dirty="0" smtClean="0">
                <a:hlinkClick r:id="rId2"/>
              </a:rPr>
              <a:t>Chamaecyparis obtuse `</a:t>
            </a:r>
            <a:r>
              <a:rPr lang="es-ES_tradnl" sz="3200" u="sng" dirty="0" smtClean="0">
                <a:hlinkClick r:id="rId2"/>
              </a:rPr>
              <a:t>Nana </a:t>
            </a:r>
            <a:r>
              <a:rPr lang="es-ES_tradnl" sz="3200" u="sng" dirty="0" smtClean="0">
                <a:hlinkClick r:id="rId2"/>
              </a:rPr>
              <a:t>Gracilis' </a:t>
            </a:r>
            <a:r>
              <a:rPr lang="es-ES_tradnl" sz="3200" u="sng" dirty="0" smtClean="0"/>
              <a:t>	</a:t>
            </a:r>
            <a:r>
              <a:rPr lang="es-ES_tradnl" sz="3200" u="sng" dirty="0" smtClean="0"/>
              <a:t>dwergcipres</a:t>
            </a:r>
            <a:r>
              <a:rPr lang="es-ES_tradnl" sz="3200" u="sng" dirty="0" smtClean="0"/>
              <a:t> </a:t>
            </a:r>
            <a:r>
              <a:rPr lang="es-ES_tradnl" u="sng" dirty="0" smtClean="0"/>
              <a:t> </a:t>
            </a:r>
            <a:endParaRPr lang="nl-NL" dirty="0"/>
          </a:p>
        </p:txBody>
      </p:sp>
      <p:pic>
        <p:nvPicPr>
          <p:cNvPr id="7" name="Afbeelding 6" descr="8chamnana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412776"/>
            <a:ext cx="5400600" cy="5064564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648071"/>
          </a:xfrm>
        </p:spPr>
        <p:txBody>
          <a:bodyPr>
            <a:noAutofit/>
          </a:bodyPr>
          <a:lstStyle/>
          <a:p>
            <a:pPr algn="l"/>
            <a:r>
              <a:rPr lang="en-US" sz="3200" u="sng" dirty="0" smtClean="0"/>
              <a:t>10. </a:t>
            </a:r>
            <a:r>
              <a:rPr lang="en-US" sz="3200" u="sng" dirty="0" err="1" smtClean="0">
                <a:hlinkClick r:id="rId2"/>
              </a:rPr>
              <a:t>Juniperus</a:t>
            </a:r>
            <a:r>
              <a:rPr lang="en-US" sz="3200" u="sng" dirty="0" smtClean="0">
                <a:hlinkClick r:id="rId2"/>
              </a:rPr>
              <a:t> </a:t>
            </a:r>
            <a:r>
              <a:rPr lang="en-US" sz="3200" u="sng" dirty="0" err="1" smtClean="0">
                <a:hlinkClick r:id="rId2"/>
              </a:rPr>
              <a:t>communis</a:t>
            </a:r>
            <a:r>
              <a:rPr lang="en-US" sz="3200" u="sng" dirty="0" smtClean="0">
                <a:hlinkClick r:id="rId2"/>
              </a:rPr>
              <a:t> </a:t>
            </a:r>
            <a:r>
              <a:rPr lang="en-US" sz="3200" u="sng" dirty="0" smtClean="0"/>
              <a:t> 	</a:t>
            </a:r>
            <a:r>
              <a:rPr lang="en-US" sz="3200" u="sng" dirty="0" err="1" smtClean="0"/>
              <a:t>jeneverbes</a:t>
            </a:r>
            <a:r>
              <a:rPr lang="en-US" sz="3200" u="sng" dirty="0" smtClean="0"/>
              <a:t> </a:t>
            </a:r>
            <a:endParaRPr lang="nl-NL" sz="3200" dirty="0"/>
          </a:p>
        </p:txBody>
      </p:sp>
      <p:pic>
        <p:nvPicPr>
          <p:cNvPr id="9" name="Afbeelding 8" descr="10jun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340768"/>
            <a:ext cx="7337639" cy="4464496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504055"/>
          </a:xfrm>
        </p:spPr>
        <p:txBody>
          <a:bodyPr>
            <a:normAutofit fontScale="90000"/>
          </a:bodyPr>
          <a:lstStyle/>
          <a:p>
            <a:r>
              <a:rPr lang="es-ES_tradnl" sz="3200" u="sng" dirty="0" smtClean="0"/>
              <a:t>13. </a:t>
            </a:r>
            <a:r>
              <a:rPr lang="es-ES_tradnl" sz="3200" u="sng" dirty="0" smtClean="0">
                <a:hlinkClick r:id="rId2"/>
              </a:rPr>
              <a:t>Larix kaempferi</a:t>
            </a:r>
            <a:r>
              <a:rPr lang="es-ES_tradnl" sz="3200" u="sng" dirty="0" smtClean="0"/>
              <a:t>	japanse lork </a:t>
            </a:r>
            <a:r>
              <a:rPr lang="es-ES_tradnl" u="sng" dirty="0" smtClean="0"/>
              <a:t>  </a:t>
            </a:r>
            <a:endParaRPr lang="nl-NL" dirty="0"/>
          </a:p>
        </p:txBody>
      </p:sp>
      <p:pic>
        <p:nvPicPr>
          <p:cNvPr id="7" name="Afbeelding 6" descr="13larix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1196752"/>
            <a:ext cx="4896544" cy="5344239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es-ES_tradnl" sz="3600" u="sng" dirty="0" smtClean="0"/>
              <a:t>16. </a:t>
            </a:r>
            <a:r>
              <a:rPr lang="es-ES_tradnl" sz="3600" u="sng" dirty="0" smtClean="0">
                <a:hlinkClick r:id="rId2"/>
              </a:rPr>
              <a:t>Picea </a:t>
            </a:r>
            <a:r>
              <a:rPr lang="es-ES_tradnl" sz="3600" u="sng" dirty="0" smtClean="0">
                <a:hlinkClick r:id="rId2"/>
              </a:rPr>
              <a:t>abies</a:t>
            </a:r>
            <a:r>
              <a:rPr lang="es-ES_tradnl" sz="3600" u="sng" dirty="0" smtClean="0"/>
              <a:t> </a:t>
            </a:r>
            <a:r>
              <a:rPr lang="es-ES_tradnl" sz="3600" u="sng" dirty="0" smtClean="0"/>
              <a:t>	fijnspar/kerstspar</a:t>
            </a:r>
            <a:r>
              <a:rPr lang="es-ES_tradnl" u="sng" dirty="0" smtClean="0"/>
              <a:t>  </a:t>
            </a:r>
            <a:endParaRPr lang="nl-NL" dirty="0"/>
          </a:p>
        </p:txBody>
      </p:sp>
      <p:pic>
        <p:nvPicPr>
          <p:cNvPr id="7" name="Afbeelding 6" descr="16picea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1556792"/>
            <a:ext cx="5400600" cy="4709894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pPr algn="l"/>
            <a:r>
              <a:rPr lang="es-ES_tradnl" sz="3600" u="sng" dirty="0" smtClean="0"/>
              <a:t>19. </a:t>
            </a:r>
            <a:r>
              <a:rPr lang="es-ES_tradnl" sz="3600" u="sng" dirty="0" smtClean="0">
                <a:hlinkClick r:id="rId2"/>
              </a:rPr>
              <a:t>Taxus baccata </a:t>
            </a:r>
            <a:r>
              <a:rPr lang="es-ES_tradnl" sz="3600" u="sng" dirty="0" smtClean="0"/>
              <a:t>	</a:t>
            </a:r>
            <a:r>
              <a:rPr lang="es-ES_tradnl" sz="3600" u="sng" dirty="0" smtClean="0"/>
              <a:t>taxus </a:t>
            </a:r>
            <a:r>
              <a:rPr lang="es-ES_tradnl" u="sng" dirty="0" smtClean="0"/>
              <a:t> </a:t>
            </a:r>
            <a:endParaRPr lang="nl-NL" dirty="0"/>
          </a:p>
        </p:txBody>
      </p:sp>
      <p:pic>
        <p:nvPicPr>
          <p:cNvPr id="6" name="Afbeelding 5" descr="19taxus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484784"/>
            <a:ext cx="5112568" cy="4787207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45</Words>
  <Application>Microsoft Office PowerPoint</Application>
  <PresentationFormat>Diavoorstelling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Office-thema</vt:lpstr>
      <vt:lpstr>Coniferen</vt:lpstr>
      <vt:lpstr>2 Abies koreana koreaanse den</vt:lpstr>
      <vt:lpstr>3 Cedrus libani ceder </vt:lpstr>
      <vt:lpstr>5. Chemaecyparis lawsonina  schijncipres  </vt:lpstr>
      <vt:lpstr>8. Chamaecyparis obtuse `Nana Gracilis'  dwergcipres  </vt:lpstr>
      <vt:lpstr>10. Juniperus communis   jeneverbes </vt:lpstr>
      <vt:lpstr>13. Larix kaempferi japanse lork   </vt:lpstr>
      <vt:lpstr>16. Picea abies  fijnspar/kerstspar  </vt:lpstr>
      <vt:lpstr>19. Taxus baccata  taxus  </vt:lpstr>
      <vt:lpstr>20. Thuja occidentalis  westerse levensboom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Bol- en knolgewassen</dc:title>
  <dc:creator>maessen</dc:creator>
  <cp:lastModifiedBy>maessen</cp:lastModifiedBy>
  <cp:revision>12</cp:revision>
  <dcterms:created xsi:type="dcterms:W3CDTF">2012-04-02T15:43:01Z</dcterms:created>
  <dcterms:modified xsi:type="dcterms:W3CDTF">2012-08-10T14:25:42Z</dcterms:modified>
</cp:coreProperties>
</file>