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activeX/activeX2.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BDB660-7ED4-4AB3-8E01-5B78C4E3DA76}" type="datetimeFigureOut">
              <a:rPr lang="nl-NL" smtClean="0"/>
              <a:t>10-1-2012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66322-E4A7-453C-A92B-89B17C4D4CC6}"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het opmaakprofiel van de modelondertitel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3EEC308C-AE11-4FFE-85B0-52B7642476BF}" type="datetimeFigureOut">
              <a:rPr lang="nl-NL" smtClean="0"/>
              <a:t>10-1-2012</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F191FF8B-1EE7-4E53-BBF7-6C6D923E8D45}"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F191FF8B-1EE7-4E53-BBF7-6C6D923E8D4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F191FF8B-1EE7-4E53-BBF7-6C6D923E8D4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F191FF8B-1EE7-4E53-BBF7-6C6D923E8D45}" type="slidenum">
              <a:rPr lang="nl-NL" smtClean="0"/>
              <a:t>‹nr.›</a:t>
            </a:fld>
            <a:endParaRPr lang="nl-NL"/>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F191FF8B-1EE7-4E53-BBF7-6C6D923E8D45}" type="slidenum">
              <a:rPr lang="nl-NL" smtClean="0"/>
              <a:t>‹nr.›</a:t>
            </a:fld>
            <a:endParaRPr lang="nl-NL"/>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F191FF8B-1EE7-4E53-BBF7-6C6D923E8D45}" type="slidenum">
              <a:rPr lang="nl-NL" smtClean="0"/>
              <a:t>‹nr.›</a:t>
            </a:fld>
            <a:endParaRPr lang="nl-NL"/>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F191FF8B-1EE7-4E53-BBF7-6C6D923E8D45}"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F191FF8B-1EE7-4E53-BBF7-6C6D923E8D45}" type="slidenum">
              <a:rPr lang="nl-NL" smtClean="0"/>
              <a:t>‹nr.›</a:t>
            </a:fld>
            <a:endParaRPr lang="nl-NL"/>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3EEC308C-AE11-4FFE-85B0-52B7642476BF}" type="datetimeFigureOut">
              <a:rPr lang="nl-NL" smtClean="0"/>
              <a:t>10-1-2012</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F191FF8B-1EE7-4E53-BBF7-6C6D923E8D4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fld id="{3EEC308C-AE11-4FFE-85B0-52B7642476BF}" type="datetimeFigureOut">
              <a:rPr lang="nl-NL" smtClean="0"/>
              <a:t>10-1-2012</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F191FF8B-1EE7-4E53-BBF7-6C6D923E8D45}"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fld id="{3EEC308C-AE11-4FFE-85B0-52B7642476BF}" type="datetimeFigureOut">
              <a:rPr lang="nl-NL" smtClean="0"/>
              <a:t>10-1-2012</a:t>
            </a:fld>
            <a:endParaRPr lang="nl-NL"/>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fld id="{F191FF8B-1EE7-4E53-BBF7-6C6D923E8D45}" type="slidenum">
              <a:rPr lang="nl-NL" smtClean="0"/>
              <a:t>‹nr.›</a:t>
            </a:fld>
            <a:endParaRPr lang="nl-NL"/>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hoekige driehoek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hoekige driehoe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EEC308C-AE11-4FFE-85B0-52B7642476BF}" type="datetimeFigureOut">
              <a:rPr lang="nl-NL" smtClean="0"/>
              <a:t>10-1-2012</a:t>
            </a:fld>
            <a:endParaRPr lang="nl-NL"/>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191FF8B-1EE7-4E53-BBF7-6C6D923E8D4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3.wav"/><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wav"/><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1052736"/>
            <a:ext cx="7772400" cy="1872208"/>
          </a:xfrm>
        </p:spPr>
        <p:txBody>
          <a:bodyPr>
            <a:noAutofit/>
          </a:bodyPr>
          <a:lstStyle/>
          <a:p>
            <a:r>
              <a:rPr lang="en-US" sz="3200" b="1" dirty="0" smtClean="0"/>
              <a:t>James the First</a:t>
            </a:r>
            <a:r>
              <a:rPr lang="en-US" sz="3200" dirty="0" smtClean="0"/>
              <a:t> </a:t>
            </a:r>
            <a:br>
              <a:rPr lang="en-US" sz="3200" dirty="0" smtClean="0"/>
            </a:br>
            <a:r>
              <a:rPr lang="en-US" sz="2400" i="1" dirty="0" smtClean="0"/>
              <a:t>born 1566</a:t>
            </a:r>
            <a:r>
              <a:rPr lang="en-US" sz="2400" dirty="0" smtClean="0"/>
              <a:t/>
            </a:r>
            <a:br>
              <a:rPr lang="en-US" sz="2400" dirty="0" smtClean="0"/>
            </a:br>
            <a:r>
              <a:rPr lang="en-US" sz="2400" i="1" dirty="0" smtClean="0"/>
              <a:t>ruled Scotland 1567 – 1625</a:t>
            </a:r>
            <a:br>
              <a:rPr lang="en-US" sz="2400" i="1" dirty="0" smtClean="0"/>
            </a:br>
            <a:r>
              <a:rPr lang="en-US" sz="2400" i="1" dirty="0" smtClean="0"/>
              <a:t>Ruled England 1603 - 1625</a:t>
            </a:r>
            <a:endParaRPr lang="nl-NL" sz="2400" i="1" dirty="0"/>
          </a:p>
        </p:txBody>
      </p:sp>
      <p:sp>
        <p:nvSpPr>
          <p:cNvPr id="3" name="Ondertitel 2"/>
          <p:cNvSpPr>
            <a:spLocks noGrp="1"/>
          </p:cNvSpPr>
          <p:nvPr>
            <p:ph type="subTitle" idx="1"/>
          </p:nvPr>
        </p:nvSpPr>
        <p:spPr>
          <a:xfrm>
            <a:off x="1371600" y="3645024"/>
            <a:ext cx="6400800" cy="1296144"/>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ctr"/>
            <a:r>
              <a:rPr lang="en-US" sz="2800" dirty="0" smtClean="0">
                <a:solidFill>
                  <a:srgbClr val="FF0000"/>
                </a:solidFill>
              </a:rPr>
              <a:t>How Guy Fawkes became James’ worst nightmare on November 5</a:t>
            </a:r>
            <a:r>
              <a:rPr lang="en-US" sz="2800" baseline="30000" dirty="0" smtClean="0">
                <a:solidFill>
                  <a:srgbClr val="FF0000"/>
                </a:solidFill>
              </a:rPr>
              <a:t>th</a:t>
            </a:r>
            <a:r>
              <a:rPr lang="en-US" sz="2800" dirty="0" smtClean="0">
                <a:solidFill>
                  <a:srgbClr val="FF0000"/>
                </a:solidFill>
              </a:rPr>
              <a:t> 1605 </a:t>
            </a:r>
            <a:endParaRPr lang="nl-NL" sz="2800" dirty="0">
              <a:solidFill>
                <a:srgbClr val="FF0000"/>
              </a:solidFill>
            </a:endParaRPr>
          </a:p>
        </p:txBody>
      </p:sp>
      <p:pic>
        <p:nvPicPr>
          <p:cNvPr id="84996" name="Picture 4" descr="http://www.cartoonstock.com/newscartoons/cartoonists/rma/lowres/rman885l.jpg"/>
          <p:cNvPicPr>
            <a:picLocks noChangeAspect="1" noChangeArrowheads="1"/>
          </p:cNvPicPr>
          <p:nvPr/>
        </p:nvPicPr>
        <p:blipFill>
          <a:blip r:embed="rId3" cstate="print"/>
          <a:srcRect/>
          <a:stretch>
            <a:fillRect/>
          </a:stretch>
        </p:blipFill>
        <p:spPr bwMode="auto">
          <a:xfrm>
            <a:off x="323528" y="332656"/>
            <a:ext cx="2873896" cy="2737386"/>
          </a:xfrm>
          <a:prstGeom prst="rect">
            <a:avLst/>
          </a:prstGeom>
          <a:noFill/>
        </p:spPr>
      </p:pic>
    </p:spTree>
  </p:cSld>
  <p:clrMapOvr>
    <a:masterClrMapping/>
  </p:clrMapOvr>
  <p:transition spd="med">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additive="base">
                                        <p:cTn id="7" dur="2000" fill="hold"/>
                                        <p:tgtEl>
                                          <p:spTgt spid="84996"/>
                                        </p:tgtEl>
                                        <p:attrNameLst>
                                          <p:attrName>ppt_x</p:attrName>
                                        </p:attrNameLst>
                                      </p:cBhvr>
                                      <p:tavLst>
                                        <p:tav tm="0">
                                          <p:val>
                                            <p:strVal val="1+#ppt_w/2"/>
                                          </p:val>
                                        </p:tav>
                                        <p:tav tm="100000">
                                          <p:val>
                                            <p:strVal val="#ppt_x"/>
                                          </p:val>
                                        </p:tav>
                                      </p:tavLst>
                                    </p:anim>
                                    <p:anim calcmode="lin" valueType="num">
                                      <p:cBhvr additive="base">
                                        <p:cTn id="8" dur="2000" fill="hold"/>
                                        <p:tgtEl>
                                          <p:spTgt spid="849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971600" y="692696"/>
            <a:ext cx="7416824" cy="4247317"/>
          </a:xfrm>
          <a:prstGeom prst="rect">
            <a:avLst/>
          </a:prstGeom>
          <a:noFill/>
        </p:spPr>
        <p:txBody>
          <a:bodyPr wrap="square" rtlCol="0">
            <a:spAutoFit/>
          </a:bodyPr>
          <a:lstStyle/>
          <a:p>
            <a:r>
              <a:rPr lang="en-GB" dirty="0" smtClean="0">
                <a:latin typeface="Calibri" pitchFamily="34" charset="0"/>
              </a:rPr>
              <a:t>The moment queen Elizabeth died, the Scottish king James rushed down to London to snatch the crown. Elizabeth had no children, and her brother and sisters were all dead, so there was no Tudor heir to the throne. James was a distant cousin from the Stuart family and he wanted the crown firmly on his head before anyone else did.</a:t>
            </a:r>
          </a:p>
          <a:p>
            <a:endParaRPr lang="en-GB" dirty="0" smtClean="0">
              <a:latin typeface="Calibri" pitchFamily="34" charset="0"/>
            </a:endParaRPr>
          </a:p>
          <a:p>
            <a:endParaRPr lang="en-GB" dirty="0" smtClean="0">
              <a:latin typeface="Calibri" pitchFamily="34" charset="0"/>
            </a:endParaRPr>
          </a:p>
          <a:p>
            <a:endParaRPr lang="en-GB" dirty="0" smtClean="0">
              <a:latin typeface="Calibri" pitchFamily="34" charset="0"/>
            </a:endParaRPr>
          </a:p>
          <a:p>
            <a:endParaRPr lang="en-GB" dirty="0">
              <a:latin typeface="Calibri" pitchFamily="34" charset="0"/>
            </a:endParaRPr>
          </a:p>
          <a:p>
            <a:endParaRPr lang="en-GB" dirty="0" smtClean="0">
              <a:latin typeface="Calibri" pitchFamily="34" charset="0"/>
            </a:endParaRPr>
          </a:p>
          <a:p>
            <a:endParaRPr lang="en-GB" dirty="0" smtClean="0">
              <a:latin typeface="Calibri" pitchFamily="34" charset="0"/>
            </a:endParaRPr>
          </a:p>
          <a:p>
            <a:endParaRPr lang="en-GB" dirty="0">
              <a:latin typeface="Calibri" pitchFamily="34" charset="0"/>
            </a:endParaRPr>
          </a:p>
          <a:p>
            <a:endParaRPr lang="en-GB" dirty="0">
              <a:latin typeface="Calibri" pitchFamily="34" charset="0"/>
            </a:endParaRPr>
          </a:p>
          <a:p>
            <a:endParaRPr lang="en-GB" dirty="0" smtClean="0">
              <a:latin typeface="Calibri" pitchFamily="34" charset="0"/>
            </a:endParaRPr>
          </a:p>
          <a:p>
            <a:endParaRPr lang="en-GB" dirty="0">
              <a:latin typeface="Calibri" pitchFamily="34" charset="0"/>
            </a:endParaRPr>
          </a:p>
        </p:txBody>
      </p:sp>
      <p:pic>
        <p:nvPicPr>
          <p:cNvPr id="88066" name="Picture 2" descr="http://www.mylearning.org/learning/stepping-inside-a-1910-painting-with-tony-ross/Tony%20Ross%201_med.jpg"/>
          <p:cNvPicPr>
            <a:picLocks noChangeAspect="1" noChangeArrowheads="1"/>
          </p:cNvPicPr>
          <p:nvPr/>
        </p:nvPicPr>
        <p:blipFill>
          <a:blip r:embed="rId3" cstate="print"/>
          <a:srcRect/>
          <a:stretch>
            <a:fillRect/>
          </a:stretch>
        </p:blipFill>
        <p:spPr bwMode="auto">
          <a:xfrm>
            <a:off x="1331640" y="2564904"/>
            <a:ext cx="1800200" cy="1872208"/>
          </a:xfrm>
          <a:prstGeom prst="rect">
            <a:avLst/>
          </a:prstGeom>
          <a:noFill/>
        </p:spPr>
      </p:pic>
      <p:pic>
        <p:nvPicPr>
          <p:cNvPr id="88068" name="Picture 4" descr="http://images.clipartof.com/small/223802-Royalty-Free-RF-Clipart-Illustration-Of-A-Golden-Queen-Crown-With-Ruby-Hearts.jpg"/>
          <p:cNvPicPr>
            <a:picLocks noChangeAspect="1" noChangeArrowheads="1"/>
          </p:cNvPicPr>
          <p:nvPr/>
        </p:nvPicPr>
        <p:blipFill>
          <a:blip r:embed="rId4" cstate="print"/>
          <a:srcRect/>
          <a:stretch>
            <a:fillRect/>
          </a:stretch>
        </p:blipFill>
        <p:spPr bwMode="auto">
          <a:xfrm>
            <a:off x="5364088" y="3501008"/>
            <a:ext cx="3048421" cy="1944216"/>
          </a:xfrm>
          <a:prstGeom prst="rect">
            <a:avLst/>
          </a:prstGeom>
          <a:noFill/>
        </p:spPr>
      </p:pic>
    </p:spTree>
  </p:cSld>
  <p:clrMapOvr>
    <a:masterClrMapping/>
  </p:clrMapOvr>
  <p:transition spd="med">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additive="base">
                                        <p:cTn id="7" dur="1000" fill="hold"/>
                                        <p:tgtEl>
                                          <p:spTgt spid="88066"/>
                                        </p:tgtEl>
                                        <p:attrNameLst>
                                          <p:attrName>ppt_x</p:attrName>
                                        </p:attrNameLst>
                                      </p:cBhvr>
                                      <p:tavLst>
                                        <p:tav tm="0">
                                          <p:val>
                                            <p:strVal val="0-#ppt_w/2"/>
                                          </p:val>
                                        </p:tav>
                                        <p:tav tm="100000">
                                          <p:val>
                                            <p:strVal val="#ppt_x"/>
                                          </p:val>
                                        </p:tav>
                                      </p:tavLst>
                                    </p:anim>
                                    <p:anim calcmode="lin" valueType="num">
                                      <p:cBhvr additive="base">
                                        <p:cTn id="8" dur="1000" fill="hold"/>
                                        <p:tgtEl>
                                          <p:spTgt spid="88066"/>
                                        </p:tgtEl>
                                        <p:attrNameLst>
                                          <p:attrName>ppt_y</p:attrName>
                                        </p:attrNameLst>
                                      </p:cBhvr>
                                      <p:tavLst>
                                        <p:tav tm="0">
                                          <p:val>
                                            <p:strVal val="#ppt_y"/>
                                          </p:val>
                                        </p:tav>
                                        <p:tav tm="100000">
                                          <p:val>
                                            <p:strVal val="#ppt_y"/>
                                          </p:val>
                                        </p:tav>
                                      </p:tavLst>
                                    </p:anim>
                                  </p:childTnLst>
                                </p:cTn>
                              </p:par>
                              <p:par>
                                <p:cTn id="9" presetID="2" presetClass="exit" presetSubtype="2" fill="hold" nodeType="withEffect">
                                  <p:stCondLst>
                                    <p:cond delay="0"/>
                                  </p:stCondLst>
                                  <p:childTnLst>
                                    <p:anim calcmode="lin" valueType="num">
                                      <p:cBhvr additive="base">
                                        <p:cTn id="10" dur="500"/>
                                        <p:tgtEl>
                                          <p:spTgt spid="88068"/>
                                        </p:tgtEl>
                                        <p:attrNameLst>
                                          <p:attrName>ppt_x</p:attrName>
                                        </p:attrNameLst>
                                      </p:cBhvr>
                                      <p:tavLst>
                                        <p:tav tm="0">
                                          <p:val>
                                            <p:strVal val="ppt_x"/>
                                          </p:val>
                                        </p:tav>
                                        <p:tav tm="100000">
                                          <p:val>
                                            <p:strVal val="1+ppt_w/2"/>
                                          </p:val>
                                        </p:tav>
                                      </p:tavLst>
                                    </p:anim>
                                    <p:anim calcmode="lin" valueType="num">
                                      <p:cBhvr additive="base">
                                        <p:cTn id="11" dur="500"/>
                                        <p:tgtEl>
                                          <p:spTgt spid="88068"/>
                                        </p:tgtEl>
                                        <p:attrNameLst>
                                          <p:attrName>ppt_y</p:attrName>
                                        </p:attrNameLst>
                                      </p:cBhvr>
                                      <p:tavLst>
                                        <p:tav tm="0">
                                          <p:val>
                                            <p:strVal val="ppt_y"/>
                                          </p:val>
                                        </p:tav>
                                        <p:tav tm="100000">
                                          <p:val>
                                            <p:strVal val="ppt_y"/>
                                          </p:val>
                                        </p:tav>
                                      </p:tavLst>
                                    </p:anim>
                                    <p:set>
                                      <p:cBhvr>
                                        <p:cTn id="12" dur="1" fill="hold">
                                          <p:stCondLst>
                                            <p:cond delay="499"/>
                                          </p:stCondLst>
                                        </p:cTn>
                                        <p:tgtEl>
                                          <p:spTgt spid="880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http://3.bp.blogspot.com/-LSRGEaNd11Y/TVz3QG5YFMI/AAAAAAAA9b8/fkRpJ3O77Ko/s1600/singasong_Ross.jpg"/>
          <p:cNvPicPr>
            <a:picLocks noChangeAspect="1" noChangeArrowheads="1"/>
          </p:cNvPicPr>
          <p:nvPr/>
        </p:nvPicPr>
        <p:blipFill>
          <a:blip r:embed="rId3" cstate="print"/>
          <a:srcRect/>
          <a:stretch>
            <a:fillRect/>
          </a:stretch>
        </p:blipFill>
        <p:spPr bwMode="auto">
          <a:xfrm>
            <a:off x="2267744" y="260648"/>
            <a:ext cx="4896544" cy="2160240"/>
          </a:xfrm>
          <a:prstGeom prst="rect">
            <a:avLst/>
          </a:prstGeom>
          <a:ln>
            <a:noFill/>
          </a:ln>
          <a:effectLst>
            <a:outerShdw blurRad="292100" dist="139700" dir="2700000" algn="tl" rotWithShape="0">
              <a:srgbClr val="333333">
                <a:alpha val="65000"/>
              </a:srgbClr>
            </a:outerShdw>
          </a:effectLst>
        </p:spPr>
      </p:pic>
      <p:sp>
        <p:nvSpPr>
          <p:cNvPr id="2" name="Rechthoek 1"/>
          <p:cNvSpPr/>
          <p:nvPr/>
        </p:nvSpPr>
        <p:spPr>
          <a:xfrm>
            <a:off x="539552" y="2636912"/>
            <a:ext cx="8208912" cy="2031325"/>
          </a:xfrm>
          <a:prstGeom prst="rect">
            <a:avLst/>
          </a:prstGeom>
        </p:spPr>
        <p:txBody>
          <a:bodyPr wrap="square">
            <a:spAutoFit/>
          </a:bodyPr>
          <a:lstStyle/>
          <a:p>
            <a:r>
              <a:rPr lang="en-GB" dirty="0" smtClean="0">
                <a:latin typeface="Calibri" pitchFamily="34" charset="0"/>
              </a:rPr>
              <a:t>James was a nervous, suspicious, dishonest man. He had some odd ideas- he was frightened of pigs, hated the sea and was afraid that witches were always casting spells on him. But given his childhood it’s not so difficult to see why he was so peculiar. In the first year of his life, his father was strangled and then blown up. Over the next few years he had various  guardians who were shot, poisoned or kidnapped and when he was twenty his mother’s head was cut off by his aunt queen Elizabeth the First.</a:t>
            </a:r>
            <a:endParaRPr lang="en-GB" dirty="0" smtClean="0">
              <a:latin typeface="Calibri" pitchFamily="34" charset="0"/>
            </a:endParaRPr>
          </a:p>
        </p:txBody>
      </p:sp>
      <p:pic>
        <p:nvPicPr>
          <p:cNvPr id="89092" name="Picture 4" descr="http://www.illustrationcupboard.com/uploads/illustrations/e0554e98-6ee2-432f-997a-b80344f742a7.jpg"/>
          <p:cNvPicPr>
            <a:picLocks noChangeAspect="1" noChangeArrowheads="1"/>
          </p:cNvPicPr>
          <p:nvPr/>
        </p:nvPicPr>
        <p:blipFill>
          <a:blip r:embed="rId4" cstate="print"/>
          <a:srcRect/>
          <a:stretch>
            <a:fillRect/>
          </a:stretch>
        </p:blipFill>
        <p:spPr bwMode="auto">
          <a:xfrm>
            <a:off x="6084168" y="4509120"/>
            <a:ext cx="2736304" cy="2160240"/>
          </a:xfrm>
          <a:prstGeom prst="rect">
            <a:avLst/>
          </a:prstGeom>
          <a:noFill/>
        </p:spPr>
      </p:pic>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8" name="Picture 4" descr="http://www.judybrown.co.uk/images/Watercolour_illustration/6_Guy_Fawkes.jpg"/>
          <p:cNvPicPr>
            <a:picLocks noChangeAspect="1" noChangeArrowheads="1"/>
          </p:cNvPicPr>
          <p:nvPr/>
        </p:nvPicPr>
        <p:blipFill>
          <a:blip r:embed="rId3" cstate="print"/>
          <a:srcRect/>
          <a:stretch>
            <a:fillRect/>
          </a:stretch>
        </p:blipFill>
        <p:spPr bwMode="auto">
          <a:xfrm>
            <a:off x="5652120" y="5445224"/>
            <a:ext cx="2232248" cy="1412776"/>
          </a:xfrm>
          <a:prstGeom prst="rect">
            <a:avLst/>
          </a:prstGeom>
          <a:noFill/>
        </p:spPr>
      </p:pic>
      <p:sp>
        <p:nvSpPr>
          <p:cNvPr id="2" name="Tekstvak 1"/>
          <p:cNvSpPr txBox="1"/>
          <p:nvPr/>
        </p:nvSpPr>
        <p:spPr>
          <a:xfrm>
            <a:off x="2087216" y="1556792"/>
            <a:ext cx="7056784" cy="4185761"/>
          </a:xfrm>
          <a:prstGeom prst="rect">
            <a:avLst/>
          </a:prstGeom>
          <a:noFill/>
        </p:spPr>
        <p:txBody>
          <a:bodyPr wrap="square" rtlCol="0">
            <a:spAutoFit/>
          </a:bodyPr>
          <a:lstStyle/>
          <a:p>
            <a:pPr algn="ctr"/>
            <a:r>
              <a:rPr lang="en-US" sz="3200" b="1" dirty="0" smtClean="0">
                <a:latin typeface="Calibri" pitchFamily="34" charset="0"/>
              </a:rPr>
              <a:t>Fireworks</a:t>
            </a:r>
          </a:p>
          <a:p>
            <a:r>
              <a:rPr lang="en-US" dirty="0" smtClean="0">
                <a:latin typeface="Calibri" pitchFamily="34" charset="0"/>
              </a:rPr>
              <a:t>Like said before James was always suspicious that people were plotting against him, and he was right!</a:t>
            </a:r>
          </a:p>
          <a:p>
            <a:r>
              <a:rPr lang="en-US" dirty="0" smtClean="0">
                <a:latin typeface="Calibri" pitchFamily="34" charset="0"/>
              </a:rPr>
              <a:t>On the fifth of November, two years after he was crowned, some Catholic terrorists tried to blow up Parliament. But the night before the planned explosion, one of them, Guy Fawkes, was discovered in a cellar under the Houses of Parliament with 36 barrels of gunpowder. Guy was tortured and nearly all the terrorists were captured and executed. The Gunpowder Plot was then used as an excuse to persecute the powerful old Catholic families. Guy could never have guessed that his capture and grizzly death would still be celebrated 400 years later. Every November children make a dummy, or Guy, out of old clothes and burn him on a big bonfire accompanied by displays of fireworks and that the BBC would turn his story into a record breaking movie.</a:t>
            </a:r>
            <a:endParaRPr lang="nl-NL" dirty="0">
              <a:latin typeface="Calibri" pitchFamily="34" charset="0"/>
            </a:endParaRPr>
          </a:p>
        </p:txBody>
      </p:sp>
      <p:pic>
        <p:nvPicPr>
          <p:cNvPr id="93186" name="Picture 2" descr="http://humour.co.uk/wordpress/wp-content/uploads/2009/11/GuyFawkes.72.jpg"/>
          <p:cNvPicPr>
            <a:picLocks noChangeAspect="1" noChangeArrowheads="1"/>
          </p:cNvPicPr>
          <p:nvPr/>
        </p:nvPicPr>
        <p:blipFill>
          <a:blip r:embed="rId4" cstate="print"/>
          <a:srcRect/>
          <a:stretch>
            <a:fillRect/>
          </a:stretch>
        </p:blipFill>
        <p:spPr bwMode="auto">
          <a:xfrm>
            <a:off x="323528" y="260648"/>
            <a:ext cx="3888432" cy="1728192"/>
          </a:xfrm>
          <a:prstGeom prst="rect">
            <a:avLst/>
          </a:prstGeom>
          <a:noFill/>
        </p:spPr>
      </p:pic>
    </p:spTree>
  </p:cSld>
  <p:clrMapOvr>
    <a:masterClrMapping/>
  </p:clrMapOvr>
  <p:transition spd="med">
    <p:sndAc>
      <p:stSnd>
        <p:snd r:embed="rId2" name="drumroll.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88640"/>
            <a:ext cx="7772400" cy="956319"/>
          </a:xfrm>
        </p:spPr>
        <p:txBody>
          <a:bodyPr/>
          <a:lstStyle/>
          <a:p>
            <a:pPr algn="ctr"/>
            <a:r>
              <a:rPr lang="en-US" dirty="0" smtClean="0"/>
              <a:t>Fawkes’ 13</a:t>
            </a:r>
            <a:endParaRPr lang="nl-NL" dirty="0"/>
          </a:p>
        </p:txBody>
      </p:sp>
    </p:spTree>
    <p:controls>
      <p:control spid="90114" name="ShockwaveFlash1" r:id="rId2" imgW="7706801" imgH="5544324"/>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algn="ctr"/>
            <a:r>
              <a:rPr lang="en-US" sz="2400" dirty="0" smtClean="0">
                <a:latin typeface="Calibri" pitchFamily="34" charset="0"/>
              </a:rPr>
              <a:t>Guy Fawkes was also the inventor of safety tips on how to use fireworks safely</a:t>
            </a:r>
            <a:endParaRPr lang="nl-NL" sz="2400" dirty="0">
              <a:latin typeface="Calibri" pitchFamily="34" charset="0"/>
            </a:endParaRPr>
          </a:p>
        </p:txBody>
      </p:sp>
    </p:spTree>
    <p:controls>
      <p:control spid="91138" name="ShockwaveFlash1" r:id="rId2" imgW="6767848" imgH="4824153"/>
    </p:controls>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128</TotalTime>
  <Words>365</Words>
  <Application>Microsoft Office PowerPoint</Application>
  <PresentationFormat>Diavoorstelling (4:3)</PresentationFormat>
  <Paragraphs>17</Paragraphs>
  <Slides>6</Slides>
  <Notes>0</Notes>
  <HiddenSlides>0</HiddenSlides>
  <MMClips>0</MMClips>
  <ScaleCrop>false</ScaleCrop>
  <HeadingPairs>
    <vt:vector size="4" baseType="variant">
      <vt:variant>
        <vt:lpstr>Thema</vt:lpstr>
      </vt:variant>
      <vt:variant>
        <vt:i4>1</vt:i4>
      </vt:variant>
      <vt:variant>
        <vt:lpstr>Diatitels</vt:lpstr>
      </vt:variant>
      <vt:variant>
        <vt:i4>6</vt:i4>
      </vt:variant>
    </vt:vector>
  </HeadingPairs>
  <TitlesOfParts>
    <vt:vector size="7" baseType="lpstr">
      <vt:lpstr>Concours</vt:lpstr>
      <vt:lpstr>James the First  born 1566 ruled Scotland 1567 – 1625 Ruled England 1603 - 1625</vt:lpstr>
      <vt:lpstr>Dia 2</vt:lpstr>
      <vt:lpstr>Dia 3</vt:lpstr>
      <vt:lpstr>Dia 4</vt:lpstr>
      <vt:lpstr>Fawkes’ 13</vt:lpstr>
      <vt:lpstr>Guy Fawkes was also the inventor of safety tips on how to use fireworks safely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James the First  born 1566 ruled Scotland 1567 – 1625 Ruled England 1603 - 1625</dc:title>
  <dc:creator>User</dc:creator>
  <cp:lastModifiedBy>User</cp:lastModifiedBy>
  <cp:revision>15</cp:revision>
  <dcterms:created xsi:type="dcterms:W3CDTF">2012-01-10T19:18:23Z</dcterms:created>
  <dcterms:modified xsi:type="dcterms:W3CDTF">2012-01-10T21:26:55Z</dcterms:modified>
</cp:coreProperties>
</file>