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6" r:id="rId8"/>
    <p:sldId id="267" r:id="rId9"/>
    <p:sldId id="262" r:id="rId10"/>
    <p:sldId id="263" r:id="rId11"/>
    <p:sldId id="264" r:id="rId12"/>
    <p:sldId id="265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8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ige driehoe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de ondertitelstijl van het model te bewerken</a:t>
            </a:r>
            <a:endParaRPr kumimoji="0" lang="en-US"/>
          </a:p>
        </p:txBody>
      </p:sp>
      <p:grpSp>
        <p:nvGrpSpPr>
          <p:cNvPr id="2" name="Groe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rije v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 dirty="0"/>
            </a:p>
          </p:txBody>
        </p:sp>
        <p:sp>
          <p:nvSpPr>
            <p:cNvPr id="8" name="Vrije v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 dirty="0"/>
            </a:p>
          </p:txBody>
        </p:sp>
        <p:sp>
          <p:nvSpPr>
            <p:cNvPr id="11" name="Vrije v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 dirty="0"/>
            </a:p>
          </p:txBody>
        </p:sp>
        <p:cxnSp>
          <p:nvCxnSpPr>
            <p:cNvPr id="12" name="Rechte verbindingslijn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nl-NL" dirty="0"/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  <p:sp>
        <p:nvSpPr>
          <p:cNvPr id="7" name="Punthaak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 dirty="0"/>
          </a:p>
        </p:txBody>
      </p:sp>
      <p:sp>
        <p:nvSpPr>
          <p:cNvPr id="8" name="Punthaak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  <p:sp>
        <p:nvSpPr>
          <p:cNvPr id="8" name="Titel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 dirty="0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 dirty="0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 dirty="0"/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 dirty="0"/>
          </a:p>
        </p:txBody>
      </p:sp>
      <p:sp>
        <p:nvSpPr>
          <p:cNvPr id="10" name="Rechthoekige driehoe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Punthaak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 dirty="0"/>
          </a:p>
        </p:txBody>
      </p:sp>
      <p:sp>
        <p:nvSpPr>
          <p:cNvPr id="13" name="Punthaak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rije v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 dirty="0"/>
          </a:p>
        </p:txBody>
      </p:sp>
      <p:sp>
        <p:nvSpPr>
          <p:cNvPr id="12" name="Vrije v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 dirty="0"/>
          </a:p>
        </p:txBody>
      </p:sp>
      <p:sp>
        <p:nvSpPr>
          <p:cNvPr id="14" name="Rechthoekige driehoe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EBADC7C0-C777-443E-969D-124938DCF5E1}" type="datetimeFigureOut">
              <a:rPr lang="nl-NL" smtClean="0"/>
              <a:t>12-3-2012</a:t>
            </a:fld>
            <a:endParaRPr lang="nl-NL" dirty="0"/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nl-NL" dirty="0"/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02A46A4F-16A4-4568-98E5-25AD41297404}" type="slidenum">
              <a:rPr lang="nl-NL" smtClean="0"/>
              <a:t>‹nr.›</a:t>
            </a:fld>
            <a:endParaRPr lang="nl-NL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980728"/>
            <a:ext cx="7772400" cy="4032447"/>
          </a:xfrm>
        </p:spPr>
        <p:txBody>
          <a:bodyPr>
            <a:normAutofit/>
          </a:bodyPr>
          <a:lstStyle/>
          <a:p>
            <a:pPr algn="ctr"/>
            <a:r>
              <a:rPr lang="nl-NL" dirty="0"/>
              <a:t>Project voer- en watervoorziening van een melkveebedrijf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 flipH="1">
            <a:off x="640081" y="4765591"/>
            <a:ext cx="45719" cy="45719"/>
          </a:xfrm>
        </p:spPr>
        <p:txBody>
          <a:bodyPr>
            <a:normAutofit fontScale="25000" lnSpcReduction="20000"/>
          </a:bodyPr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12955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Het </a:t>
            </a:r>
            <a:r>
              <a:rPr lang="nl-NL" dirty="0"/>
              <a:t>cijfer bestaat voor 50% uit het cijfer van het verslag en voor 50% uit het cijfer van de individuele mondelinge bespreking van 30-60 minuten met mij (mogelijk samen met nog iemand). 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13786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Het </a:t>
            </a:r>
            <a:r>
              <a:rPr lang="nl-NL" dirty="0"/>
              <a:t>eindcijfer van voeding wordt als volgt berekend 50% van het cijfer is het gemiddelde van de toetsen en 50% is het cijfer van het project, het cijfer van de presentatie of de opdracht van de stage wordt meegenomen in de afronding van het cijfer.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287414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verslag moet zowel op papier als in de inlever box worden ingeleverd.</a:t>
            </a:r>
          </a:p>
          <a:p>
            <a:endParaRPr lang="nl-NL" dirty="0"/>
          </a:p>
          <a:p>
            <a:r>
              <a:rPr lang="nl-NL" dirty="0" smtClean="0"/>
              <a:t>Datum van inleveren spreken we in de klas af.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Succes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562908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Werk </a:t>
            </a:r>
            <a:r>
              <a:rPr lang="nl-NL" dirty="0"/>
              <a:t>de </a:t>
            </a:r>
            <a:r>
              <a:rPr lang="nl-NL" dirty="0" smtClean="0"/>
              <a:t>opdrachten </a:t>
            </a:r>
            <a:r>
              <a:rPr lang="nl-NL" dirty="0"/>
              <a:t>uit, wanneer je wat moet opzoeken zet dan de bron (waar je het vandaan hebt) bij de gegevens. De bron zet je ook op het einde bij het hoofdstuk bronnen</a:t>
            </a:r>
            <a:r>
              <a:rPr lang="nl-NL" dirty="0" smtClean="0"/>
              <a:t>.</a:t>
            </a:r>
          </a:p>
          <a:p>
            <a:endParaRPr lang="nl-NL" dirty="0"/>
          </a:p>
          <a:p>
            <a:r>
              <a:rPr lang="nl-NL" dirty="0" smtClean="0"/>
              <a:t>Veel informatie kan je vinden in het Handboek van de Rundveehouderij, staat in het arrangement.</a:t>
            </a:r>
            <a:endParaRPr lang="nl-NL" dirty="0"/>
          </a:p>
          <a:p>
            <a:pPr marL="109728" indent="0">
              <a:buNone/>
            </a:pPr>
            <a:endParaRPr lang="nl-NL" dirty="0"/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7846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Zet </a:t>
            </a:r>
            <a:r>
              <a:rPr lang="nl-NL" dirty="0"/>
              <a:t>bij alle opdrachten waarbij gerekend moet worden de bijbehorende berekening.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13655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Beschrijf </a:t>
            </a:r>
            <a:r>
              <a:rPr lang="nl-NL" dirty="0"/>
              <a:t>de opdrachten uitgebreid, zodat iedereen goed kan volgen wat je bedoeld</a:t>
            </a:r>
            <a:r>
              <a:rPr lang="nl-NL" dirty="0" smtClean="0"/>
              <a:t>.</a:t>
            </a:r>
          </a:p>
          <a:p>
            <a:endParaRPr lang="nl-NL" dirty="0"/>
          </a:p>
          <a:p>
            <a:r>
              <a:rPr lang="nl-NL" dirty="0" smtClean="0"/>
              <a:t>Gebruik op het einde de spellingscontrole.</a:t>
            </a:r>
            <a:endParaRPr lang="nl-NL" dirty="0"/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660608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De opdrachten worden in een verslag verwerkt. Het verslag bestaat uit:</a:t>
            </a:r>
          </a:p>
          <a:p>
            <a:pPr lvl="0"/>
            <a:r>
              <a:rPr lang="nl-NL" dirty="0"/>
              <a:t>voorkant, </a:t>
            </a:r>
          </a:p>
          <a:p>
            <a:pPr lvl="0"/>
            <a:r>
              <a:rPr lang="nl-NL" dirty="0"/>
              <a:t>voorwoord, </a:t>
            </a:r>
          </a:p>
          <a:p>
            <a:pPr lvl="0"/>
            <a:r>
              <a:rPr lang="nl-NL" dirty="0"/>
              <a:t>inhoudsopgave,</a:t>
            </a:r>
          </a:p>
          <a:p>
            <a:pPr lvl="0"/>
            <a:r>
              <a:rPr lang="nl-NL" dirty="0"/>
              <a:t>inleiding, </a:t>
            </a:r>
          </a:p>
          <a:p>
            <a:pPr lvl="0"/>
            <a:r>
              <a:rPr lang="nl-NL" dirty="0"/>
              <a:t>verschillende hoofdstukken die je zelf mag kiezen, </a:t>
            </a:r>
          </a:p>
          <a:p>
            <a:pPr lvl="0"/>
            <a:r>
              <a:rPr lang="nl-NL" dirty="0"/>
              <a:t>nawoord, met mening over opdracht</a:t>
            </a:r>
          </a:p>
          <a:p>
            <a:pPr lvl="0"/>
            <a:r>
              <a:rPr lang="nl-NL" dirty="0"/>
              <a:t>bronnen</a:t>
            </a:r>
          </a:p>
          <a:p>
            <a:pPr lvl="0"/>
            <a:r>
              <a:rPr lang="nl-NL" dirty="0"/>
              <a:t>bijlagen.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717120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De </a:t>
            </a:r>
            <a:r>
              <a:rPr lang="nl-NL" dirty="0"/>
              <a:t>pagina’s en bijlagen zijn genummerd. Het lettertype is </a:t>
            </a:r>
            <a:r>
              <a:rPr lang="nl-NL" dirty="0"/>
              <a:t>arial</a:t>
            </a:r>
            <a:r>
              <a:rPr lang="nl-NL" dirty="0"/>
              <a:t> 14.</a:t>
            </a:r>
          </a:p>
          <a:p>
            <a:r>
              <a:rPr lang="nl-NL" dirty="0"/>
              <a:t>De opdrachten worden met </a:t>
            </a:r>
            <a:r>
              <a:rPr lang="nl-NL" dirty="0" smtClean="0"/>
              <a:t>2 </a:t>
            </a:r>
            <a:r>
              <a:rPr lang="nl-NL" dirty="0"/>
              <a:t>personen gemaakt.</a:t>
            </a: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12001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Iedereen gaat dus voortaan naast degene zitten </a:t>
            </a:r>
            <a:r>
              <a:rPr lang="nl-NL" dirty="0" smtClean="0"/>
              <a:t>waarmee je </a:t>
            </a:r>
            <a:r>
              <a:rPr lang="nl-NL" dirty="0" smtClean="0"/>
              <a:t>het project </a:t>
            </a:r>
            <a:r>
              <a:rPr lang="nl-NL" dirty="0" smtClean="0"/>
              <a:t>maakt.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535748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endParaRPr lang="nl-NL" dirty="0" smtClean="0"/>
          </a:p>
          <a:p>
            <a:r>
              <a:rPr lang="nl-NL" dirty="0" smtClean="0"/>
              <a:t>In de les </a:t>
            </a:r>
            <a:r>
              <a:rPr lang="nl-NL" dirty="0" smtClean="0"/>
              <a:t>wordt aan </a:t>
            </a:r>
            <a:r>
              <a:rPr lang="nl-NL" dirty="0" smtClean="0"/>
              <a:t>het project </a:t>
            </a:r>
            <a:r>
              <a:rPr lang="nl-NL" dirty="0" smtClean="0"/>
              <a:t>gewerkt.</a:t>
            </a:r>
            <a:endParaRPr lang="nl-NL" dirty="0" smtClean="0"/>
          </a:p>
          <a:p>
            <a:r>
              <a:rPr lang="nl-NL" dirty="0" smtClean="0"/>
              <a:t>Ook zal thuis wat moeten gebeuren.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55378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r>
              <a:rPr lang="nl-NL" dirty="0" smtClean="0"/>
              <a:t>In </a:t>
            </a:r>
            <a:r>
              <a:rPr lang="nl-NL" dirty="0"/>
              <a:t>het verslag moet duidelijk worden gemaakt wat de taakverdeling is binnen de groep.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543285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">
  <a:themeElements>
    <a:clrScheme name="Concours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2102</TotalTime>
  <Words>308</Words>
  <Application>Microsoft Office PowerPoint</Application>
  <PresentationFormat>Diavoorstelling (4:3)</PresentationFormat>
  <Paragraphs>48</Paragraphs>
  <Slides>12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3" baseType="lpstr">
      <vt:lpstr>Concours</vt:lpstr>
      <vt:lpstr>Project voer- en watervoorziening van een melkveebedrijf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Succes</vt:lpstr>
    </vt:vector>
  </TitlesOfParts>
  <Company>AOC Oost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Project voer- en watervoorziening van een melkveebedrijf</dc:title>
  <dc:creator>Jan van Vliet</dc:creator>
  <cp:lastModifiedBy>Jan van Vliet</cp:lastModifiedBy>
  <cp:revision>9</cp:revision>
  <dcterms:created xsi:type="dcterms:W3CDTF">2012-03-11T15:05:20Z</dcterms:created>
  <dcterms:modified xsi:type="dcterms:W3CDTF">2012-03-13T17:59:49Z</dcterms:modified>
</cp:coreProperties>
</file>

<file path=docProps/thumbnail.jpeg>
</file>