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4" r:id="rId4"/>
    <p:sldId id="26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88" r:id="rId14"/>
    <p:sldId id="289" r:id="rId15"/>
    <p:sldId id="290" r:id="rId16"/>
    <p:sldId id="285" r:id="rId17"/>
    <p:sldId id="268" r:id="rId18"/>
    <p:sldId id="286" r:id="rId19"/>
    <p:sldId id="287" r:id="rId20"/>
    <p:sldId id="275" r:id="rId21"/>
    <p:sldId id="276" r:id="rId22"/>
    <p:sldId id="272" r:id="rId2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2F5DF-CC02-4439-8951-82FE44C6698C}" type="datetimeFigureOut">
              <a:rPr lang="nl-NL" smtClean="0"/>
              <a:t>26-9-2013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14158-F322-4B9F-B300-9F0D0E12E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0627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2F5DF-CC02-4439-8951-82FE44C6698C}" type="datetimeFigureOut">
              <a:rPr lang="nl-NL" smtClean="0"/>
              <a:t>26-9-2013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14158-F322-4B9F-B300-9F0D0E12E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7914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2F5DF-CC02-4439-8951-82FE44C6698C}" type="datetimeFigureOut">
              <a:rPr lang="nl-NL" smtClean="0"/>
              <a:t>26-9-2013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14158-F322-4B9F-B300-9F0D0E12E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2740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2F5DF-CC02-4439-8951-82FE44C6698C}" type="datetimeFigureOut">
              <a:rPr lang="nl-NL" smtClean="0"/>
              <a:t>26-9-2013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14158-F322-4B9F-B300-9F0D0E12E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6969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2F5DF-CC02-4439-8951-82FE44C6698C}" type="datetimeFigureOut">
              <a:rPr lang="nl-NL" smtClean="0"/>
              <a:t>26-9-2013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14158-F322-4B9F-B300-9F0D0E12E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782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2F5DF-CC02-4439-8951-82FE44C6698C}" type="datetimeFigureOut">
              <a:rPr lang="nl-NL" smtClean="0"/>
              <a:t>26-9-2013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14158-F322-4B9F-B300-9F0D0E12E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0582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2F5DF-CC02-4439-8951-82FE44C6698C}" type="datetimeFigureOut">
              <a:rPr lang="nl-NL" smtClean="0"/>
              <a:t>26-9-2013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14158-F322-4B9F-B300-9F0D0E12E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9301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2F5DF-CC02-4439-8951-82FE44C6698C}" type="datetimeFigureOut">
              <a:rPr lang="nl-NL" smtClean="0"/>
              <a:t>26-9-2013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14158-F322-4B9F-B300-9F0D0E12E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2163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2F5DF-CC02-4439-8951-82FE44C6698C}" type="datetimeFigureOut">
              <a:rPr lang="nl-NL" smtClean="0"/>
              <a:t>26-9-2013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14158-F322-4B9F-B300-9F0D0E12E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5569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2F5DF-CC02-4439-8951-82FE44C6698C}" type="datetimeFigureOut">
              <a:rPr lang="nl-NL" smtClean="0"/>
              <a:t>26-9-2013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14158-F322-4B9F-B300-9F0D0E12E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0890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2F5DF-CC02-4439-8951-82FE44C6698C}" type="datetimeFigureOut">
              <a:rPr lang="nl-NL" smtClean="0"/>
              <a:t>26-9-2013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14158-F322-4B9F-B300-9F0D0E12E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2844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2F5DF-CC02-4439-8951-82FE44C6698C}" type="datetimeFigureOut">
              <a:rPr lang="nl-NL" smtClean="0"/>
              <a:t>26-9-2013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714158-F322-4B9F-B300-9F0D0E12E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9242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nl-NL" sz="9600" dirty="0" smtClean="0"/>
              <a:t>N44</a:t>
            </a:r>
            <a:endParaRPr lang="nl-NL" sz="96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20 september 2013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05919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86800" cy="1143000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De werkomschrijving is van groot belang 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14350" indent="-514350">
              <a:buAutoNum type="arabicPeriod"/>
            </a:pPr>
            <a:r>
              <a:rPr lang="nl-NL" dirty="0" smtClean="0"/>
              <a:t>De zwaarte </a:t>
            </a:r>
            <a:r>
              <a:rPr lang="nl-NL" dirty="0"/>
              <a:t>van het werk </a:t>
            </a:r>
            <a:r>
              <a:rPr lang="nl-NL" dirty="0" smtClean="0"/>
              <a:t>wordt meetbaar</a:t>
            </a:r>
            <a:r>
              <a:rPr lang="nl-NL" dirty="0"/>
              <a:t>, hetgeen van invloed kan zijn op de prijs. </a:t>
            </a:r>
            <a:endParaRPr lang="nl-NL" dirty="0" smtClean="0"/>
          </a:p>
          <a:p>
            <a:pPr marL="514350" indent="-514350">
              <a:buAutoNum type="arabicPeriod"/>
            </a:pPr>
            <a:r>
              <a:rPr lang="nl-NL" dirty="0" smtClean="0"/>
              <a:t>De </a:t>
            </a:r>
            <a:r>
              <a:rPr lang="nl-NL" dirty="0"/>
              <a:t>voorman leest de werkomschrijving en weet precies wat er moet gebeuren. Niet alleen de wortels, maar ook de snippers gaan de container in. </a:t>
            </a:r>
            <a:endParaRPr lang="nl-NL" dirty="0" smtClean="0"/>
          </a:p>
          <a:p>
            <a:pPr marL="514350" indent="-514350">
              <a:buAutoNum type="arabicPeriod"/>
            </a:pPr>
            <a:r>
              <a:rPr lang="nl-NL" dirty="0" smtClean="0"/>
              <a:t>Omdat </a:t>
            </a:r>
            <a:r>
              <a:rPr lang="nl-NL" dirty="0"/>
              <a:t>een werkomschrijving een vast onderdeel van de offerte vormt, is het ook voor de klant duidelijk wat er allemaal bij komt kijken om van zijn </a:t>
            </a:r>
            <a:r>
              <a:rPr lang="nl-NL" dirty="0" smtClean="0"/>
              <a:t>landgoed </a:t>
            </a:r>
            <a:r>
              <a:rPr lang="nl-NL" dirty="0"/>
              <a:t>een paradijs te maken</a:t>
            </a:r>
            <a:r>
              <a:rPr lang="nl-NL" dirty="0" smtClean="0"/>
              <a:t>.</a:t>
            </a:r>
          </a:p>
          <a:p>
            <a:pPr marL="514350" indent="-514350">
              <a:buAutoNum type="arabicPeriod"/>
            </a:pPr>
            <a:r>
              <a:rPr lang="nl-NL" dirty="0" smtClean="0"/>
              <a:t>Het maakt de nacalculatie makkelijk.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255746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Van begroting naar offerte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Kostprijs berekenen door de verschillende posten bij elkaar op te tellen.</a:t>
            </a:r>
          </a:p>
          <a:p>
            <a:r>
              <a:rPr lang="nl-NL" dirty="0" smtClean="0"/>
              <a:t>Daarna vraagprijs bepalen. Hangt af van:</a:t>
            </a:r>
          </a:p>
          <a:p>
            <a:pPr lvl="1"/>
            <a:r>
              <a:rPr lang="nl-NL" dirty="0" smtClean="0"/>
              <a:t>Is het leuk werk?</a:t>
            </a:r>
          </a:p>
          <a:p>
            <a:pPr lvl="1"/>
            <a:r>
              <a:rPr lang="nl-NL" dirty="0" smtClean="0"/>
              <a:t>Past het bij het bedrijf?</a:t>
            </a:r>
          </a:p>
          <a:p>
            <a:pPr lvl="1"/>
            <a:r>
              <a:rPr lang="nl-NL" dirty="0" smtClean="0"/>
              <a:t>Hoe is de concurrentie?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689385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klant krijgt geen begroting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De offerte moet vertrouwen geven in het bedrijf</a:t>
            </a:r>
          </a:p>
          <a:p>
            <a:r>
              <a:rPr lang="nl-NL" dirty="0" smtClean="0"/>
              <a:t>Krijgt wel de </a:t>
            </a:r>
            <a:r>
              <a:rPr lang="nl-NL" dirty="0"/>
              <a:t>omschrijving van de werkzaamheden en </a:t>
            </a:r>
            <a:r>
              <a:rPr lang="nl-NL" dirty="0" smtClean="0"/>
              <a:t>lijst </a:t>
            </a:r>
            <a:r>
              <a:rPr lang="nl-NL" dirty="0"/>
              <a:t>van hoeveelheden</a:t>
            </a:r>
            <a:r>
              <a:rPr lang="nl-NL" dirty="0" smtClean="0"/>
              <a:t>.</a:t>
            </a:r>
          </a:p>
          <a:p>
            <a:r>
              <a:rPr lang="nl-NL" dirty="0"/>
              <a:t>Daarbij worden </a:t>
            </a:r>
            <a:r>
              <a:rPr lang="nl-NL" dirty="0" smtClean="0"/>
              <a:t>alleen </a:t>
            </a:r>
            <a:r>
              <a:rPr lang="nl-NL" dirty="0"/>
              <a:t>totaalbedragen </a:t>
            </a:r>
            <a:r>
              <a:rPr lang="nl-NL" dirty="0" smtClean="0"/>
              <a:t>genoemd.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46849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 descr="\\FS02\UserData$\dvdneut\My Documents\N44b N43b N42b N41b\N44\TGC\Afbeelding voorbeeld werkomschrijvende offert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268" y="0"/>
            <a:ext cx="484346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59006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050" name="Picture 2" descr="\\FS02\UserData$\dvdneut\My Documents\N44b N43b N42b N41b\N44\TGC\Afbeelding voorbeeld werkomschrijvende offerte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973" t="22015" b="46207"/>
          <a:stretch/>
        </p:blipFill>
        <p:spPr bwMode="auto">
          <a:xfrm>
            <a:off x="54232" y="332656"/>
            <a:ext cx="9081451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33859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074" name="Picture 2" descr="\\FS02\UserData$\dvdneut\My Documents\N44b N43b N42b N41b\N44\TGC\Samengesteld overzicht van de hoofdposten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" b="47558"/>
          <a:stretch/>
        </p:blipFill>
        <p:spPr bwMode="auto">
          <a:xfrm>
            <a:off x="-6455" y="-459432"/>
            <a:ext cx="9137329" cy="6840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796027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Format offerte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Is nog niet klaar</a:t>
            </a:r>
          </a:p>
          <a:p>
            <a:r>
              <a:rPr lang="nl-NL" dirty="0" smtClean="0"/>
              <a:t>Aanpassen</a:t>
            </a:r>
          </a:p>
          <a:p>
            <a:r>
              <a:rPr lang="nl-NL" dirty="0" smtClean="0"/>
              <a:t>Vanmiddag nieuw format op de </a:t>
            </a:r>
            <a:r>
              <a:rPr lang="nl-NL" dirty="0" err="1" smtClean="0"/>
              <a:t>Wikiwijs</a:t>
            </a:r>
            <a:r>
              <a:rPr lang="nl-NL" dirty="0" smtClean="0"/>
              <a:t> plaatsen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9018943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08" r="78146"/>
          <a:stretch/>
        </p:blipFill>
        <p:spPr bwMode="auto">
          <a:xfrm>
            <a:off x="-12154" y="0"/>
            <a:ext cx="4898541" cy="72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269"/>
          <a:stretch/>
        </p:blipFill>
        <p:spPr bwMode="auto">
          <a:xfrm>
            <a:off x="3131840" y="-171400"/>
            <a:ext cx="5901370" cy="72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Mapjes op KISS zijn niet meer leeg!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51017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Begrotingen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Begrotingen ook in ruwe vorm op Kiss zetten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Vandaag afronden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0189923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Logboek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i="1" dirty="0" smtClean="0"/>
              <a:t>We hebben dit gedaan</a:t>
            </a:r>
          </a:p>
          <a:p>
            <a:r>
              <a:rPr lang="nl-NL" i="1" dirty="0" smtClean="0"/>
              <a:t>We hebben dit beslote</a:t>
            </a:r>
            <a:r>
              <a:rPr lang="nl-NL" dirty="0" smtClean="0"/>
              <a:t>n</a:t>
            </a:r>
          </a:p>
          <a:p>
            <a:r>
              <a:rPr lang="nl-NL" i="1" dirty="0" smtClean="0"/>
              <a:t>Het is toch allemaal anders geworden</a:t>
            </a:r>
          </a:p>
          <a:p>
            <a:r>
              <a:rPr lang="nl-NL" i="1" dirty="0" smtClean="0"/>
              <a:t>We liggen mooi op schema</a:t>
            </a:r>
          </a:p>
          <a:p>
            <a:r>
              <a:rPr lang="nl-NL" i="1" dirty="0" smtClean="0"/>
              <a:t>We gaan de deadline nooit halen (dan gelijk melden bij …….)</a:t>
            </a:r>
          </a:p>
          <a:p>
            <a:r>
              <a:rPr lang="nl-NL" i="1" dirty="0" smtClean="0"/>
              <a:t>Het schiet allemaal niet op </a:t>
            </a:r>
          </a:p>
          <a:p>
            <a:r>
              <a:rPr lang="nl-NL" i="1" dirty="0" smtClean="0"/>
              <a:t>We hebben de volgende taken afgesproken</a:t>
            </a:r>
            <a:endParaRPr lang="nl-NL" i="1" dirty="0"/>
          </a:p>
        </p:txBody>
      </p:sp>
    </p:spTree>
    <p:extLst>
      <p:ext uri="{BB962C8B-B14F-4D97-AF65-F5344CB8AC3E}">
        <p14:creationId xmlns:p14="http://schemas.microsoft.com/office/powerpoint/2010/main" val="31277432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40214"/>
            <a:ext cx="9488414" cy="6617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340313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000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228072"/>
            <a:ext cx="9156968" cy="4629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84793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Terugblikken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Om 15:30 uur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92334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Terugblikken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Terugblikken als project in november is afgerond.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179151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nl-NL" sz="5400" dirty="0" smtClean="0"/>
              <a:t>Begroting</a:t>
            </a:r>
            <a:endParaRPr lang="nl-NL" sz="54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Is af op 27 september</a:t>
            </a:r>
          </a:p>
          <a:p>
            <a:endParaRPr lang="nl-NL" dirty="0"/>
          </a:p>
          <a:p>
            <a:endParaRPr lang="nl-NL" dirty="0" smtClean="0"/>
          </a:p>
          <a:p>
            <a:pPr marL="0" indent="0">
              <a:buNone/>
            </a:pPr>
            <a:r>
              <a:rPr lang="nl-NL" sz="5400" dirty="0" smtClean="0"/>
              <a:t>Offerte</a:t>
            </a:r>
          </a:p>
          <a:p>
            <a:pPr marL="0" indent="0">
              <a:buNone/>
            </a:pPr>
            <a:r>
              <a:rPr lang="nl-NL" dirty="0" smtClean="0"/>
              <a:t>Ondertekend op 4 oktober</a:t>
            </a:r>
          </a:p>
          <a:p>
            <a:pPr marL="0" indent="0">
              <a:buNone/>
            </a:pPr>
            <a:endParaRPr lang="nl-NL" sz="5400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31047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1" dirty="0" err="1" smtClean="0"/>
              <a:t>Werkomschrijvende</a:t>
            </a:r>
            <a:r>
              <a:rPr lang="nl-NL" b="1" dirty="0" smtClean="0"/>
              <a:t> offerte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Werkomschrijving maakt projecten </a:t>
            </a:r>
            <a:r>
              <a:rPr lang="nl-NL" b="1" dirty="0" smtClean="0"/>
              <a:t>inzichtelijk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528845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Een goede begroting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voorspelt </a:t>
            </a:r>
            <a:r>
              <a:rPr lang="nl-NL" dirty="0"/>
              <a:t>hoe het werk wordt uitgevoerd en hoeveel er wordt verdiend</a:t>
            </a:r>
            <a:r>
              <a:rPr lang="nl-NL" dirty="0" smtClean="0"/>
              <a:t>.</a:t>
            </a:r>
          </a:p>
          <a:p>
            <a:r>
              <a:rPr lang="nl-NL" dirty="0"/>
              <a:t>arbeid, machines en materialen </a:t>
            </a:r>
            <a:r>
              <a:rPr lang="nl-NL" dirty="0" smtClean="0"/>
              <a:t>worden apart </a:t>
            </a:r>
            <a:r>
              <a:rPr lang="nl-NL" dirty="0"/>
              <a:t>benoemd en berekend.</a:t>
            </a:r>
          </a:p>
        </p:txBody>
      </p:sp>
    </p:spTree>
    <p:extLst>
      <p:ext uri="{BB962C8B-B14F-4D97-AF65-F5344CB8AC3E}">
        <p14:creationId xmlns:p14="http://schemas.microsoft.com/office/powerpoint/2010/main" val="30843230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Werkomschrijving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Het </a:t>
            </a:r>
            <a:r>
              <a:rPr lang="nl-NL" dirty="0"/>
              <a:t>werk wordt in gedachten uitgevoerd</a:t>
            </a:r>
            <a:r>
              <a:rPr lang="nl-NL" dirty="0" smtClean="0"/>
              <a:t>.</a:t>
            </a:r>
          </a:p>
          <a:p>
            <a:r>
              <a:rPr lang="nl-NL" dirty="0" smtClean="0"/>
              <a:t>Chronologische </a:t>
            </a:r>
            <a:r>
              <a:rPr lang="nl-NL" dirty="0"/>
              <a:t>volgorde </a:t>
            </a:r>
            <a:r>
              <a:rPr lang="nl-NL" dirty="0" smtClean="0"/>
              <a:t>aanhouden</a:t>
            </a:r>
            <a:r>
              <a:rPr lang="nl-NL" dirty="0"/>
              <a:t>.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Het werk </a:t>
            </a:r>
            <a:r>
              <a:rPr lang="nl-NL" dirty="0"/>
              <a:t>begint </a:t>
            </a:r>
            <a:r>
              <a:rPr lang="nl-NL" dirty="0" smtClean="0"/>
              <a:t>met:</a:t>
            </a:r>
          </a:p>
          <a:p>
            <a:r>
              <a:rPr lang="nl-NL" dirty="0" smtClean="0"/>
              <a:t> </a:t>
            </a:r>
            <a:r>
              <a:rPr lang="nl-NL" dirty="0"/>
              <a:t>opschonen van het terrein, </a:t>
            </a:r>
            <a:endParaRPr lang="nl-NL" dirty="0" smtClean="0"/>
          </a:p>
          <a:p>
            <a:r>
              <a:rPr lang="nl-NL" dirty="0" smtClean="0"/>
              <a:t>opzoeken </a:t>
            </a:r>
            <a:r>
              <a:rPr lang="nl-NL" dirty="0"/>
              <a:t>van kabels en leidingen, </a:t>
            </a:r>
            <a:endParaRPr lang="nl-NL" dirty="0" smtClean="0"/>
          </a:p>
          <a:p>
            <a:r>
              <a:rPr lang="nl-NL" dirty="0" smtClean="0"/>
              <a:t>uitzetten </a:t>
            </a:r>
            <a:r>
              <a:rPr lang="nl-NL" dirty="0"/>
              <a:t>van hoogten en maten en </a:t>
            </a:r>
            <a:endParaRPr lang="nl-NL" dirty="0" smtClean="0"/>
          </a:p>
          <a:p>
            <a:r>
              <a:rPr lang="nl-NL" dirty="0" smtClean="0"/>
              <a:t>eventuele </a:t>
            </a:r>
            <a:r>
              <a:rPr lang="nl-NL" dirty="0"/>
              <a:t>rooiwerkzaamheden</a:t>
            </a:r>
          </a:p>
        </p:txBody>
      </p:sp>
    </p:spTree>
    <p:extLst>
      <p:ext uri="{BB962C8B-B14F-4D97-AF65-F5344CB8AC3E}">
        <p14:creationId xmlns:p14="http://schemas.microsoft.com/office/powerpoint/2010/main" val="21562101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Duidelijke werkomschrijving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Iemand moet de werkzaamheden aan de hand van de werkomschrijving kunnen </a:t>
            </a:r>
            <a:r>
              <a:rPr lang="nl-NL" dirty="0" smtClean="0"/>
              <a:t>verrichten.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396787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 rooiwerkzaamheden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i="1" dirty="0"/>
              <a:t>'In handkracht rooien van de aanwezige struiken, vrijkomende takken versnipperen, de houtsnippers en wortels verzamelen en via de container afvoeren naar stortplaats.'</a:t>
            </a:r>
          </a:p>
        </p:txBody>
      </p:sp>
    </p:spTree>
    <p:extLst>
      <p:ext uri="{BB962C8B-B14F-4D97-AF65-F5344CB8AC3E}">
        <p14:creationId xmlns:p14="http://schemas.microsoft.com/office/powerpoint/2010/main" val="4038363965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257</TotalTime>
  <Words>373</Words>
  <Application>Microsoft Office PowerPoint</Application>
  <PresentationFormat>Diavoorstelling (4:3)</PresentationFormat>
  <Paragraphs>62</Paragraphs>
  <Slides>22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22</vt:i4>
      </vt:variant>
    </vt:vector>
  </HeadingPairs>
  <TitlesOfParts>
    <vt:vector size="23" baseType="lpstr">
      <vt:lpstr>Kantoorthema</vt:lpstr>
      <vt:lpstr>N44</vt:lpstr>
      <vt:lpstr>PowerPoint-presentatie</vt:lpstr>
      <vt:lpstr>Terugblikken </vt:lpstr>
      <vt:lpstr>Begroting</vt:lpstr>
      <vt:lpstr>Werkomschrijvende offerte</vt:lpstr>
      <vt:lpstr>Een goede begroting</vt:lpstr>
      <vt:lpstr>Werkomschrijving</vt:lpstr>
      <vt:lpstr> Duidelijke werkomschrijving</vt:lpstr>
      <vt:lpstr>Voorbeeld rooiwerkzaamheden</vt:lpstr>
      <vt:lpstr>De werkomschrijving is van groot belang  </vt:lpstr>
      <vt:lpstr>Van begroting naar offerte</vt:lpstr>
      <vt:lpstr>De klant krijgt geen begroting</vt:lpstr>
      <vt:lpstr>PowerPoint-presentatie</vt:lpstr>
      <vt:lpstr>PowerPoint-presentatie</vt:lpstr>
      <vt:lpstr>PowerPoint-presentatie</vt:lpstr>
      <vt:lpstr>Format offerte </vt:lpstr>
      <vt:lpstr>Mapjes op KISS zijn niet meer leeg!</vt:lpstr>
      <vt:lpstr>Begrotingen</vt:lpstr>
      <vt:lpstr>Logboek</vt:lpstr>
      <vt:lpstr>PowerPoint-presentatie</vt:lpstr>
      <vt:lpstr>PowerPoint-presentatie</vt:lpstr>
      <vt:lpstr>Terugblikken</vt:lpstr>
    </vt:vector>
  </TitlesOfParts>
  <Company>AOC Oost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N44</dc:title>
  <dc:creator>Dick van der Neut</dc:creator>
  <cp:lastModifiedBy>Dick Neut</cp:lastModifiedBy>
  <cp:revision>18</cp:revision>
  <dcterms:created xsi:type="dcterms:W3CDTF">2013-09-19T14:57:59Z</dcterms:created>
  <dcterms:modified xsi:type="dcterms:W3CDTF">2013-09-26T15:51:00Z</dcterms:modified>
</cp:coreProperties>
</file>