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0" r:id="rId6"/>
    <p:sldId id="261" r:id="rId7"/>
    <p:sldId id="262" r:id="rId8"/>
    <p:sldId id="264" r:id="rId9"/>
    <p:sldId id="258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  <p:sldId id="271" r:id="rId19"/>
    <p:sldId id="275" r:id="rId20"/>
    <p:sldId id="276" r:id="rId21"/>
    <p:sldId id="272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706275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7914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2740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69698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37824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905829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301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8216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555695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80890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28447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2F5DF-CC02-4439-8951-82FE44C6698C}" type="datetimeFigureOut">
              <a:rPr lang="nl-NL" smtClean="0"/>
              <a:t>26-9-2013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14158-F322-4B9F-B300-9F0D0E12E0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0924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nl-NL" sz="9600" dirty="0" smtClean="0"/>
              <a:t>N44</a:t>
            </a:r>
            <a:endParaRPr lang="nl-NL" sz="960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20 september 2013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05919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Projectvoorstel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Projectvoorstel is af op 20 september (zo staat het in de weekplanning)</a:t>
            </a:r>
          </a:p>
          <a:p>
            <a:r>
              <a:rPr lang="nl-NL" dirty="0" smtClean="0"/>
              <a:t>Zorgen voor een akkoord door de opdrachtgever</a:t>
            </a:r>
          </a:p>
          <a:p>
            <a:r>
              <a:rPr lang="nl-NL" dirty="0" smtClean="0"/>
              <a:t>Uiterlijk 24 september!</a:t>
            </a:r>
          </a:p>
          <a:p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93906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nl-NL" sz="5400" dirty="0" smtClean="0"/>
              <a:t>Begroting</a:t>
            </a:r>
            <a:endParaRPr lang="nl-NL" sz="54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Is af op 27 september</a:t>
            </a:r>
          </a:p>
          <a:p>
            <a:endParaRPr lang="nl-NL" dirty="0"/>
          </a:p>
          <a:p>
            <a:endParaRPr lang="nl-NL" dirty="0" smtClean="0"/>
          </a:p>
          <a:p>
            <a:pPr marL="0" indent="0">
              <a:buNone/>
            </a:pPr>
            <a:r>
              <a:rPr lang="nl-NL" sz="5400" dirty="0" smtClean="0"/>
              <a:t>Offerte</a:t>
            </a:r>
          </a:p>
          <a:p>
            <a:pPr marL="0" indent="0">
              <a:buNone/>
            </a:pPr>
            <a:r>
              <a:rPr lang="nl-NL" dirty="0" smtClean="0"/>
              <a:t>Ondertekend op 4 oktober</a:t>
            </a:r>
          </a:p>
          <a:p>
            <a:pPr marL="0" indent="0">
              <a:buNone/>
            </a:pPr>
            <a:endParaRPr lang="nl-NL" sz="5400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310470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Organiseren mensen, materialen en middelen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11 oktober</a:t>
            </a:r>
          </a:p>
          <a:p>
            <a:endParaRPr lang="nl-NL" dirty="0"/>
          </a:p>
          <a:p>
            <a:r>
              <a:rPr lang="nl-NL" dirty="0" smtClean="0"/>
              <a:t>Daarna bijstellen</a:t>
            </a:r>
          </a:p>
          <a:p>
            <a:r>
              <a:rPr lang="nl-NL" dirty="0" smtClean="0"/>
              <a:t>Herfstvakantie </a:t>
            </a:r>
          </a:p>
          <a:p>
            <a:r>
              <a:rPr lang="nl-NL" dirty="0" smtClean="0"/>
              <a:t>Uitvoeren op 1 november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53549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KISS is nog vrijwel leeg!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95802" y="1772816"/>
            <a:ext cx="9950196" cy="3456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10174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-6856"/>
            <a:ext cx="7627193" cy="7745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6377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 besproken punten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nl-NL" dirty="0" smtClean="0"/>
              <a:t>We sturen projectvoorstel voor ondertekening voor 20 september</a:t>
            </a:r>
          </a:p>
          <a:p>
            <a:r>
              <a:rPr lang="nl-NL" dirty="0" smtClean="0"/>
              <a:t>We sturen een begroting voor ondertekening voor 4 oktober</a:t>
            </a:r>
          </a:p>
          <a:p>
            <a:r>
              <a:rPr lang="nl-NL" dirty="0" smtClean="0"/>
              <a:t>Aanleiding</a:t>
            </a:r>
          </a:p>
          <a:p>
            <a:r>
              <a:rPr lang="nl-NL" dirty="0" smtClean="0"/>
              <a:t>Binnen bereik, buiten bereik</a:t>
            </a:r>
          </a:p>
          <a:p>
            <a:r>
              <a:rPr lang="nl-NL" dirty="0" smtClean="0"/>
              <a:t>Producten</a:t>
            </a:r>
          </a:p>
          <a:p>
            <a:r>
              <a:rPr lang="nl-NL" dirty="0" smtClean="0"/>
              <a:t>Projectdoelen</a:t>
            </a:r>
          </a:p>
          <a:p>
            <a:r>
              <a:rPr lang="nl-NL" dirty="0" smtClean="0"/>
              <a:t>Risico’s</a:t>
            </a:r>
          </a:p>
          <a:p>
            <a:r>
              <a:rPr lang="nl-NL" dirty="0" smtClean="0"/>
              <a:t>Planning</a:t>
            </a:r>
          </a:p>
          <a:p>
            <a:r>
              <a:rPr lang="nl-NL" dirty="0" smtClean="0"/>
              <a:t>……….</a:t>
            </a:r>
          </a:p>
          <a:p>
            <a:r>
              <a:rPr lang="nl-NL" dirty="0" smtClean="0"/>
              <a:t>Et cetera, et cetera, enzovoort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109714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Veldinventarisatie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323572"/>
            <a:ext cx="7619915" cy="555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75882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Inventariseren = meten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Leg alles goed vast! =&gt; Mapje Veldinventarisatie op KISS</a:t>
            </a:r>
          </a:p>
          <a:p>
            <a:r>
              <a:rPr lang="nl-NL" dirty="0" smtClean="0"/>
              <a:t>Hoe groot, hoe hoog, hoe diep, hoe lang;</a:t>
            </a:r>
          </a:p>
          <a:p>
            <a:r>
              <a:rPr lang="nl-NL" dirty="0" smtClean="0"/>
              <a:t>Toegang: hoe breed;</a:t>
            </a:r>
          </a:p>
          <a:p>
            <a:r>
              <a:rPr lang="nl-NL" dirty="0" smtClean="0"/>
              <a:t>Bodem: hoeveel centimeter zijn de verschillende lagen, wat is het percentage leem;</a:t>
            </a:r>
          </a:p>
          <a:p>
            <a:r>
              <a:rPr lang="nl-NL" dirty="0" smtClean="0"/>
              <a:t>Hoofdlijn-loodlijnmethode.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894572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Bespreking met de projectgroepen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9:20 uur: groep 6 Oldenzaal</a:t>
            </a:r>
          </a:p>
          <a:p>
            <a:r>
              <a:rPr lang="nl-NL" dirty="0" smtClean="0"/>
              <a:t>9:40 uur: groep 1 Heng Old</a:t>
            </a:r>
          </a:p>
          <a:p>
            <a:r>
              <a:rPr lang="nl-NL" dirty="0" smtClean="0"/>
              <a:t>10:00 uur: groep 3 Wierden</a:t>
            </a:r>
          </a:p>
          <a:p>
            <a:r>
              <a:rPr lang="nl-NL" dirty="0" smtClean="0"/>
              <a:t>10:20 uur: groep 4 Tubbergen</a:t>
            </a:r>
          </a:p>
          <a:p>
            <a:r>
              <a:rPr lang="nl-NL" dirty="0" smtClean="0"/>
              <a:t>10:40: 2</a:t>
            </a:r>
          </a:p>
          <a:p>
            <a:r>
              <a:rPr lang="nl-NL" dirty="0" smtClean="0"/>
              <a:t>10:45: 5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74376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80001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260649" y="149737"/>
            <a:ext cx="11931625" cy="67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2632833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Vorig jaar kregen de slakken heel veel aandacht</a:t>
            </a:r>
          </a:p>
          <a:p>
            <a:r>
              <a:rPr lang="nl-NL" dirty="0" smtClean="0"/>
              <a:t>Dit jaar richten we ons op de actievere deelnemers</a:t>
            </a:r>
            <a:endParaRPr lang="nl-N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80304" y="3836090"/>
            <a:ext cx="5976664" cy="3021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78479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Terugblikken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Om 15:30 uur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92334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332657" y="109252"/>
            <a:ext cx="12003633" cy="674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869366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TGC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Goede sfeer is belangrijk</a:t>
            </a:r>
          </a:p>
          <a:p>
            <a:r>
              <a:rPr lang="nl-NL" dirty="0" smtClean="0"/>
              <a:t>Dinsdag was het erg “gezellig”</a:t>
            </a:r>
          </a:p>
          <a:p>
            <a:endParaRPr lang="nl-NL" dirty="0" smtClean="0"/>
          </a:p>
          <a:p>
            <a:r>
              <a:rPr lang="nl-NL" dirty="0" smtClean="0"/>
              <a:t>Wel zorgen voor een goede werksfeer</a:t>
            </a:r>
          </a:p>
          <a:p>
            <a:r>
              <a:rPr lang="nl-NL" dirty="0" smtClean="0"/>
              <a:t>Eigen bedrijf serieus nemen</a:t>
            </a:r>
          </a:p>
          <a:p>
            <a:r>
              <a:rPr lang="nl-NL" dirty="0" smtClean="0"/>
              <a:t>Gezamenlijke verantwoordelijkheid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87878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TGC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 smtClean="0"/>
          </a:p>
          <a:p>
            <a:r>
              <a:rPr lang="nl-NL" dirty="0" smtClean="0"/>
              <a:t>Learning </a:t>
            </a:r>
            <a:r>
              <a:rPr lang="nl-NL" dirty="0" err="1" smtClean="0"/>
              <a:t>by</a:t>
            </a:r>
            <a:r>
              <a:rPr lang="nl-NL" dirty="0" smtClean="0"/>
              <a:t> </a:t>
            </a:r>
            <a:r>
              <a:rPr lang="nl-NL" dirty="0" err="1" smtClean="0"/>
              <a:t>doing</a:t>
            </a:r>
            <a:endParaRPr lang="nl-NL" dirty="0" smtClean="0"/>
          </a:p>
          <a:p>
            <a:r>
              <a:rPr lang="nl-NL" dirty="0" err="1" smtClean="0"/>
              <a:t>Teamlearning</a:t>
            </a:r>
            <a:r>
              <a:rPr lang="nl-NL" dirty="0" smtClean="0"/>
              <a:t>: van elkaar leren</a:t>
            </a:r>
          </a:p>
          <a:p>
            <a:r>
              <a:rPr lang="nl-NL" dirty="0" smtClean="0"/>
              <a:t>Leren in een goede sfeer</a:t>
            </a:r>
          </a:p>
          <a:p>
            <a:r>
              <a:rPr lang="nl-NL" dirty="0" smtClean="0"/>
              <a:t>Evalueren hoe het gaat en dan verbeteringen voorstellen</a:t>
            </a:r>
          </a:p>
          <a:p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74234" y="0"/>
            <a:ext cx="3061171" cy="30689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949907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Projectcyclus</a:t>
            </a:r>
            <a:endParaRPr lang="nl-NL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8939336" cy="4600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8184" y="-243408"/>
            <a:ext cx="2915816" cy="29461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90963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40214"/>
            <a:ext cx="9488414" cy="6617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3403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Terugblikken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Terugblikken als project in november is afgerond.</a:t>
            </a:r>
          </a:p>
          <a:p>
            <a:endParaRPr lang="nl-NL" dirty="0"/>
          </a:p>
          <a:p>
            <a:r>
              <a:rPr lang="nl-NL" dirty="0" smtClean="0"/>
              <a:t>Maar ook op de week terugblikken:</a:t>
            </a:r>
          </a:p>
          <a:p>
            <a:r>
              <a:rPr lang="nl-NL" dirty="0" smtClean="0"/>
              <a:t>- wat gaat goed?</a:t>
            </a:r>
          </a:p>
          <a:p>
            <a:r>
              <a:rPr lang="nl-NL" dirty="0" smtClean="0"/>
              <a:t>- wat kan beter?</a:t>
            </a:r>
          </a:p>
          <a:p>
            <a:endParaRPr lang="nl-NL" dirty="0"/>
          </a:p>
          <a:p>
            <a:r>
              <a:rPr lang="nl-NL" dirty="0" smtClean="0"/>
              <a:t>Dit staat voor 15:30 uur op programma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17915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3938" y="-39688"/>
            <a:ext cx="4554537" cy="6937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490778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214</TotalTime>
  <Words>284</Words>
  <Application>Microsoft Office PowerPoint</Application>
  <PresentationFormat>Diavoorstelling (4:3)</PresentationFormat>
  <Paragraphs>71</Paragraphs>
  <Slides>21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2" baseType="lpstr">
      <vt:lpstr>Kantoorthema</vt:lpstr>
      <vt:lpstr>N44</vt:lpstr>
      <vt:lpstr>PowerPoint-presentatie</vt:lpstr>
      <vt:lpstr>PowerPoint-presentatie</vt:lpstr>
      <vt:lpstr>TGC</vt:lpstr>
      <vt:lpstr>TGC</vt:lpstr>
      <vt:lpstr>Projectcyclus</vt:lpstr>
      <vt:lpstr>PowerPoint-presentatie</vt:lpstr>
      <vt:lpstr>Terugblikken </vt:lpstr>
      <vt:lpstr>PowerPoint-presentatie</vt:lpstr>
      <vt:lpstr>Projectvoorstel</vt:lpstr>
      <vt:lpstr>Begroting</vt:lpstr>
      <vt:lpstr>Organiseren mensen, materialen en middelen</vt:lpstr>
      <vt:lpstr>KISS is nog vrijwel leeg!</vt:lpstr>
      <vt:lpstr>PowerPoint-presentatie</vt:lpstr>
      <vt:lpstr>Voorbeeld besproken punten</vt:lpstr>
      <vt:lpstr>Veldinventarisatie</vt:lpstr>
      <vt:lpstr>Inventariseren = meten</vt:lpstr>
      <vt:lpstr>Bespreking met de projectgroepen</vt:lpstr>
      <vt:lpstr>PowerPoint-presentatie</vt:lpstr>
      <vt:lpstr>PowerPoint-presentatie</vt:lpstr>
      <vt:lpstr>Terugblikken</vt:lpstr>
    </vt:vector>
  </TitlesOfParts>
  <Company>AOC Oost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N44</dc:title>
  <dc:creator>Dick van der Neut</dc:creator>
  <cp:lastModifiedBy>Dick Neut</cp:lastModifiedBy>
  <cp:revision>12</cp:revision>
  <dcterms:created xsi:type="dcterms:W3CDTF">2013-09-19T14:57:59Z</dcterms:created>
  <dcterms:modified xsi:type="dcterms:W3CDTF">2013-09-26T14:34:59Z</dcterms:modified>
</cp:coreProperties>
</file>