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39"/>
  </p:handoutMasterIdLst>
  <p:sldIdLst>
    <p:sldId id="256" r:id="rId5"/>
    <p:sldId id="257" r:id="rId6"/>
    <p:sldId id="260" r:id="rId7"/>
    <p:sldId id="274" r:id="rId8"/>
    <p:sldId id="273" r:id="rId9"/>
    <p:sldId id="272" r:id="rId10"/>
    <p:sldId id="271" r:id="rId11"/>
    <p:sldId id="270" r:id="rId12"/>
    <p:sldId id="269" r:id="rId13"/>
    <p:sldId id="268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67" r:id="rId23"/>
    <p:sldId id="266" r:id="rId24"/>
    <p:sldId id="265" r:id="rId25"/>
    <p:sldId id="264" r:id="rId26"/>
    <p:sldId id="263" r:id="rId27"/>
    <p:sldId id="26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61" r:id="rId37"/>
    <p:sldId id="291" r:id="rId38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12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90209-9078-48BD-9CB8-ABCA6AAA1940}" type="datetimeFigureOut">
              <a:rPr lang="nl-NL" smtClean="0"/>
              <a:t>29-8-2016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DD8A8-47B3-4167-B82E-5908A66A854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6584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94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6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470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1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0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30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62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293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50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68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70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4B29C-9D1F-3D43-9B6D-1D140C974B20}" type="datetimeFigureOut">
              <a:rPr lang="en-US" smtClean="0"/>
              <a:t>8/29/2016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2AA20-3C7A-5C4F-899D-B6C6F202926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2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553345" y="3636211"/>
            <a:ext cx="353906" cy="3073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63491" y="3614473"/>
            <a:ext cx="6180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/>
                <a:cs typeface="Arial"/>
              </a:rPr>
              <a:t>Bomen</a:t>
            </a:r>
            <a:r>
              <a:rPr lang="en-US" sz="1400" b="1" dirty="0" smtClean="0">
                <a:latin typeface="Arial"/>
                <a:cs typeface="Arial"/>
              </a:rPr>
              <a:t> 1</a:t>
            </a:r>
            <a:endParaRPr lang="en-US" sz="1400" b="1" dirty="0">
              <a:latin typeface="Arial"/>
              <a:cs typeface="Arial"/>
            </a:endParaRPr>
          </a:p>
        </p:txBody>
      </p:sp>
      <p:pic>
        <p:nvPicPr>
          <p:cNvPr id="7" name="Picture 6" descr="GroeneWelle_corporate_CMYK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75" y="678550"/>
            <a:ext cx="7095613" cy="2589085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4387" y="3361388"/>
            <a:ext cx="3371784" cy="234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1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580" y="1553299"/>
            <a:ext cx="6489745" cy="3958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6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763" y="2080407"/>
            <a:ext cx="5486400" cy="3495675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785611" y="1416676"/>
            <a:ext cx="507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/>
              <a:t>Catalpa</a:t>
            </a:r>
            <a:r>
              <a:rPr lang="nl-NL" b="1" dirty="0" smtClean="0"/>
              <a:t> </a:t>
            </a:r>
            <a:r>
              <a:rPr lang="nl-NL" b="1" dirty="0" err="1" smtClean="0"/>
              <a:t>bignonioides</a:t>
            </a:r>
            <a:r>
              <a:rPr lang="nl-NL" b="1" dirty="0" smtClean="0"/>
              <a:t> ‘Nana</a:t>
            </a:r>
            <a:r>
              <a:rPr lang="nl-NL" dirty="0" smtClean="0"/>
              <a:t>’</a:t>
            </a:r>
          </a:p>
          <a:p>
            <a:r>
              <a:rPr lang="nl-NL" dirty="0" smtClean="0"/>
              <a:t>boltrompetboom</a:t>
            </a:r>
          </a:p>
        </p:txBody>
      </p:sp>
    </p:spTree>
    <p:extLst>
      <p:ext uri="{BB962C8B-B14F-4D97-AF65-F5344CB8AC3E}">
        <p14:creationId xmlns:p14="http://schemas.microsoft.com/office/powerpoint/2010/main" val="109756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46" y="1131625"/>
            <a:ext cx="4721784" cy="406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6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096" y="1575458"/>
            <a:ext cx="6462041" cy="388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4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277" y="1682088"/>
            <a:ext cx="6383896" cy="391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45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49" y="1669873"/>
            <a:ext cx="6323727" cy="378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6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48" y="1650870"/>
            <a:ext cx="6525028" cy="392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0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59" y="1654728"/>
            <a:ext cx="5230499" cy="360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397" y="1553299"/>
            <a:ext cx="5240226" cy="384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9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65" y="532850"/>
            <a:ext cx="4352589" cy="4529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7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037" y="-3932"/>
            <a:ext cx="2563283" cy="1422400"/>
          </a:xfrm>
          <a:prstGeom prst="rect">
            <a:avLst/>
          </a:prstGeom>
        </p:spPr>
      </p:pic>
      <p:pic>
        <p:nvPicPr>
          <p:cNvPr id="8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919" y="652044"/>
            <a:ext cx="3351335" cy="1222853"/>
          </a:xfrm>
          <a:prstGeom prst="rect">
            <a:avLst/>
          </a:prstGeom>
        </p:spPr>
      </p:pic>
      <p:graphicFrame>
        <p:nvGraphicFramePr>
          <p:cNvPr id="2" name="Tabe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372119"/>
              </p:ext>
            </p:extLst>
          </p:nvPr>
        </p:nvGraphicFramePr>
        <p:xfrm>
          <a:off x="835919" y="2356824"/>
          <a:ext cx="7161861" cy="3464426"/>
        </p:xfrm>
        <a:graphic>
          <a:graphicData uri="http://schemas.openxmlformats.org/drawingml/2006/table">
            <a:tbl>
              <a:tblPr/>
              <a:tblGrid>
                <a:gridCol w="7161861"/>
              </a:tblGrid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1" i="0" u="none" strike="noStrike">
                          <a:effectLst/>
                          <a:latin typeface="Verdana" panose="020B0604030504040204" pitchFamily="34" charset="0"/>
                        </a:rPr>
                        <a:t>Niveau 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Planten: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Geslachtsnaam (1 punt)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Nederlandse naam (2 punten)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endParaRPr lang="nl-NL" sz="1000" b="0" i="0" u="none" strike="noStrike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1" i="0" u="none" strike="noStrike">
                          <a:effectLst/>
                          <a:latin typeface="Verdana" panose="020B0604030504040204" pitchFamily="34" charset="0"/>
                        </a:rPr>
                        <a:t>Niveau 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Planten: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Geslachtsnaam, soortnaam, cultivar (1 punt)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Nederlandse naam (1 punt)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endParaRPr lang="nl-NL" sz="1000" b="0" i="0" u="none" strike="noStrike"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1" i="0" u="none" strike="noStrike">
                          <a:effectLst/>
                          <a:latin typeface="Verdana" panose="020B0604030504040204" pitchFamily="34" charset="0"/>
                        </a:rPr>
                        <a:t>Niveau 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Planten: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>
                          <a:effectLst/>
                          <a:latin typeface="Verdana" panose="020B0604030504040204" pitchFamily="34" charset="0"/>
                        </a:rPr>
                        <a:t>Geslachtsnaam, soortnaam, cultivar (2 punt)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459">
                <a:tc>
                  <a:txBody>
                    <a:bodyPr/>
                    <a:lstStyle/>
                    <a:p>
                      <a:pPr algn="l" fontAlgn="ctr"/>
                      <a:r>
                        <a:rPr lang="nl-NL" sz="1000" b="0" i="0" u="none" strike="noStrike" dirty="0">
                          <a:effectLst/>
                          <a:latin typeface="Verdana" panose="020B0604030504040204" pitchFamily="34" charset="0"/>
                        </a:rPr>
                        <a:t>Nederlandse naam (1 punt)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837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824" y="1751091"/>
            <a:ext cx="5898724" cy="355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87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723" y="836409"/>
            <a:ext cx="5032286" cy="432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3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550" y="1666802"/>
            <a:ext cx="6459023" cy="376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3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419" y="1714298"/>
            <a:ext cx="6196216" cy="377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97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01" y="1683081"/>
            <a:ext cx="5995250" cy="3795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3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034" y="1553299"/>
            <a:ext cx="5679516" cy="4101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74" y="1651716"/>
            <a:ext cx="5670125" cy="378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974" y="1663423"/>
            <a:ext cx="5834733" cy="391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7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77" y="840106"/>
            <a:ext cx="4911613" cy="422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309" y="839426"/>
            <a:ext cx="4929791" cy="434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851" y="627806"/>
            <a:ext cx="4765586" cy="479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0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61" y="1643451"/>
            <a:ext cx="5471344" cy="388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9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449" y="1668560"/>
            <a:ext cx="6209227" cy="370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7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27" y="2062682"/>
            <a:ext cx="5451519" cy="3682838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837127" y="1378039"/>
            <a:ext cx="4454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 smtClean="0"/>
              <a:t>Salix</a:t>
            </a:r>
            <a:r>
              <a:rPr lang="nl-NL" b="1" dirty="0" smtClean="0"/>
              <a:t> alba </a:t>
            </a:r>
            <a:r>
              <a:rPr lang="nl-NL" b="1" dirty="0" err="1" smtClean="0"/>
              <a:t>çhermisina</a:t>
            </a:r>
            <a:r>
              <a:rPr lang="nl-NL" b="1" dirty="0" smtClean="0"/>
              <a:t>’</a:t>
            </a:r>
          </a:p>
          <a:p>
            <a:r>
              <a:rPr lang="nl-NL" dirty="0" smtClean="0"/>
              <a:t>knotwilg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957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72" y="1259446"/>
            <a:ext cx="4790941" cy="40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5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124" y="505813"/>
            <a:ext cx="4770885" cy="4948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7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18" y="1679387"/>
            <a:ext cx="5084270" cy="376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13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312" y="1645170"/>
            <a:ext cx="6362364" cy="385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7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60" y="1667388"/>
            <a:ext cx="5791132" cy="366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3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70" y="1673636"/>
            <a:ext cx="6494507" cy="394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5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60" y="1658222"/>
            <a:ext cx="5716542" cy="392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9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67635"/>
            <a:ext cx="9144000" cy="3590365"/>
          </a:xfrm>
          <a:prstGeom prst="rect">
            <a:avLst/>
          </a:prstGeom>
        </p:spPr>
      </p:pic>
      <p:pic>
        <p:nvPicPr>
          <p:cNvPr id="7" name="Picture 7" descr="GroeneWelle_corporate_CMY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09" y="330446"/>
            <a:ext cx="3351335" cy="1222853"/>
          </a:xfrm>
          <a:prstGeom prst="rect">
            <a:avLst/>
          </a:prstGeom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28" y="699956"/>
            <a:ext cx="4586689" cy="454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e1" id="{35CBBF10-17F3-40E6-8018-BDA128DC2806}" vid="{26CE6BD9-C5FE-4744-BF00-2CE3E5C018CF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C2E150DD3FF547BFFD7598BE20C2A0" ma:contentTypeVersion="0" ma:contentTypeDescription="Een nieuw document maken." ma:contentTypeScope="" ma:versionID="e7a8bd995f49ae6cce78fb7f38a28d3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73da0342c567f274c68f93872d94ad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F503B0-05C5-4708-9308-72EF29136185}">
  <ds:schemaRefs>
    <ds:schemaRef ds:uri="http://schemas.microsoft.com/office/infopath/2007/PartnerControls"/>
    <ds:schemaRef ds:uri="http://purl.org/dc/dcmitype/"/>
    <ds:schemaRef ds:uri="http://purl.org/dc/terms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D4C88F1-A5EA-4CE9-8819-444B3B5358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3160F1-15FA-43CE-A295-119B10FEC6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GroeneWelle_basis_powerpoint</Template>
  <TotalTime>244</TotalTime>
  <Words>66</Words>
  <Application>Microsoft Office PowerPoint</Application>
  <PresentationFormat>Diavoorstelling (4:3)</PresentationFormat>
  <Paragraphs>17</Paragraphs>
  <Slides>34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8" baseType="lpstr">
      <vt:lpstr>Arial</vt:lpstr>
      <vt:lpstr>Calibri</vt:lpstr>
      <vt:lpstr>Verdana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Jorik Tijssen</dc:creator>
  <cp:lastModifiedBy>Robert Soesman</cp:lastModifiedBy>
  <cp:revision>45</cp:revision>
  <cp:lastPrinted>2016-02-18T10:28:18Z</cp:lastPrinted>
  <dcterms:created xsi:type="dcterms:W3CDTF">2016-02-18T10:11:35Z</dcterms:created>
  <dcterms:modified xsi:type="dcterms:W3CDTF">2016-08-29T11:16:57Z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MyDocuments">
    <vt:bool>true</vt:bool>
  </property>
  <property fmtid="{D5CDD505-2E9C-101B-9397-08002B2CF9AE}" pid="3" name="ContentTypeId">
    <vt:lpwstr>0x01010030C2E150DD3FF547BFFD7598BE20C2A0</vt:lpwstr>
  </property>
</Properties>
</file>