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65" r:id="rId2"/>
    <p:sldId id="347" r:id="rId3"/>
    <p:sldId id="259" r:id="rId4"/>
    <p:sldId id="298" r:id="rId5"/>
    <p:sldId id="297" r:id="rId6"/>
    <p:sldId id="296" r:id="rId7"/>
    <p:sldId id="295" r:id="rId8"/>
    <p:sldId id="294" r:id="rId9"/>
    <p:sldId id="293" r:id="rId10"/>
    <p:sldId id="292" r:id="rId11"/>
    <p:sldId id="291" r:id="rId12"/>
    <p:sldId id="290" r:id="rId13"/>
    <p:sldId id="289" r:id="rId14"/>
    <p:sldId id="288" r:id="rId15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0995" autoAdjust="0"/>
  </p:normalViewPr>
  <p:slideViewPr>
    <p:cSldViewPr>
      <p:cViewPr>
        <p:scale>
          <a:sx n="60" d="100"/>
          <a:sy n="60" d="100"/>
        </p:scale>
        <p:origin x="-165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937A04-DEB3-4C55-BAEA-324F4DC33060}" type="datetimeFigureOut">
              <a:rPr lang="nl-NL" smtClean="0"/>
              <a:pPr/>
              <a:t>24-7-2014</a:t>
            </a:fld>
            <a:endParaRPr lang="nl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A3D587-00A0-4BF8-8E72-124992F7B496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74982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FC51D0-3AA7-4BB1-A10F-B434DE6CD123}" type="slidenum">
              <a:rPr lang="nl-NL" smtClean="0"/>
              <a:pPr/>
              <a:t>1</a:t>
            </a:fld>
            <a:endParaRPr lang="nl-NL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3D587-00A0-4BF8-8E72-124992F7B496}" type="slidenum">
              <a:rPr lang="nl-NL" smtClean="0"/>
              <a:pPr/>
              <a:t>10</a:t>
            </a:fld>
            <a:endParaRPr lang="nl-NL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3D587-00A0-4BF8-8E72-124992F7B496}" type="slidenum">
              <a:rPr lang="nl-NL" smtClean="0"/>
              <a:pPr/>
              <a:t>11</a:t>
            </a:fld>
            <a:endParaRPr lang="nl-NL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3D587-00A0-4BF8-8E72-124992F7B496}" type="slidenum">
              <a:rPr lang="nl-NL" smtClean="0"/>
              <a:pPr/>
              <a:t>12</a:t>
            </a:fld>
            <a:endParaRPr lang="nl-NL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3D587-00A0-4BF8-8E72-124992F7B496}" type="slidenum">
              <a:rPr lang="nl-NL" smtClean="0"/>
              <a:pPr/>
              <a:t>13</a:t>
            </a:fld>
            <a:endParaRPr lang="nl-NL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3D587-00A0-4BF8-8E72-124992F7B496}" type="slidenum">
              <a:rPr lang="nl-NL" smtClean="0"/>
              <a:pPr/>
              <a:t>14</a:t>
            </a:fld>
            <a:endParaRPr lang="nl-N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3D587-00A0-4BF8-8E72-124992F7B496}" type="slidenum">
              <a:rPr lang="nl-NL" smtClean="0"/>
              <a:pPr/>
              <a:t>2</a:t>
            </a:fld>
            <a:endParaRPr lang="nl-NL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3D587-00A0-4BF8-8E72-124992F7B496}" type="slidenum">
              <a:rPr lang="nl-NL" smtClean="0"/>
              <a:pPr/>
              <a:t>3</a:t>
            </a:fld>
            <a:endParaRPr lang="nl-NL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3D587-00A0-4BF8-8E72-124992F7B496}" type="slidenum">
              <a:rPr lang="nl-NL" smtClean="0"/>
              <a:pPr/>
              <a:t>4</a:t>
            </a:fld>
            <a:endParaRPr lang="nl-NL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3D587-00A0-4BF8-8E72-124992F7B496}" type="slidenum">
              <a:rPr lang="nl-NL" smtClean="0"/>
              <a:pPr/>
              <a:t>5</a:t>
            </a:fld>
            <a:endParaRPr lang="nl-NL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3D587-00A0-4BF8-8E72-124992F7B496}" type="slidenum">
              <a:rPr lang="nl-NL" smtClean="0"/>
              <a:pPr/>
              <a:t>6</a:t>
            </a:fld>
            <a:endParaRPr lang="nl-NL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3D587-00A0-4BF8-8E72-124992F7B496}" type="slidenum">
              <a:rPr lang="nl-NL" smtClean="0"/>
              <a:pPr/>
              <a:t>7</a:t>
            </a:fld>
            <a:endParaRPr lang="nl-NL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3D587-00A0-4BF8-8E72-124992F7B496}" type="slidenum">
              <a:rPr lang="nl-NL" smtClean="0"/>
              <a:pPr/>
              <a:t>8</a:t>
            </a:fld>
            <a:endParaRPr lang="nl-NL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A3D587-00A0-4BF8-8E72-124992F7B496}" type="slidenum">
              <a:rPr lang="nl-NL" smtClean="0"/>
              <a:pPr/>
              <a:t>9</a:t>
            </a:fld>
            <a:endParaRPr lang="nl-N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F7C59F7-A3B4-4A1A-AE7A-79F5E855CD47}" type="datetimeFigureOut">
              <a:rPr lang="nl-NL" smtClean="0"/>
              <a:pPr/>
              <a:t>24-7-2014</a:t>
            </a:fld>
            <a:endParaRPr lang="nl-NL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nl-NL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5F1773B-D26D-4D74-8585-91BF55AF6D3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F7C59F7-A3B4-4A1A-AE7A-79F5E855CD47}" type="datetimeFigureOut">
              <a:rPr lang="nl-NL" smtClean="0"/>
              <a:pPr/>
              <a:t>24-7-2014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F1773B-D26D-4D74-8585-91BF55AF6D3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F7C59F7-A3B4-4A1A-AE7A-79F5E855CD47}" type="datetimeFigureOut">
              <a:rPr lang="nl-NL" smtClean="0"/>
              <a:pPr/>
              <a:t>24-7-2014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F1773B-D26D-4D74-8585-91BF55AF6D3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F7C59F7-A3B4-4A1A-AE7A-79F5E855CD47}" type="datetimeFigureOut">
              <a:rPr lang="nl-NL" smtClean="0"/>
              <a:pPr/>
              <a:t>24-7-2014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F1773B-D26D-4D74-8585-91BF55AF6D3D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F7C59F7-A3B4-4A1A-AE7A-79F5E855CD47}" type="datetimeFigureOut">
              <a:rPr lang="nl-NL" smtClean="0"/>
              <a:pPr/>
              <a:t>24-7-2014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F1773B-D26D-4D74-8585-91BF55AF6D3D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F7C59F7-A3B4-4A1A-AE7A-79F5E855CD47}" type="datetimeFigureOut">
              <a:rPr lang="nl-NL" smtClean="0"/>
              <a:pPr/>
              <a:t>24-7-2014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F1773B-D26D-4D74-8585-91BF55AF6D3D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F7C59F7-A3B4-4A1A-AE7A-79F5E855CD47}" type="datetimeFigureOut">
              <a:rPr lang="nl-NL" smtClean="0"/>
              <a:pPr/>
              <a:t>24-7-2014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F1773B-D26D-4D74-8585-91BF55AF6D3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F7C59F7-A3B4-4A1A-AE7A-79F5E855CD47}" type="datetimeFigureOut">
              <a:rPr lang="nl-NL" smtClean="0"/>
              <a:pPr/>
              <a:t>24-7-2014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F1773B-D26D-4D74-8585-91BF55AF6D3D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F7C59F7-A3B4-4A1A-AE7A-79F5E855CD47}" type="datetimeFigureOut">
              <a:rPr lang="nl-NL" smtClean="0"/>
              <a:pPr/>
              <a:t>24-7-2014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F1773B-D26D-4D74-8585-91BF55AF6D3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9F7C59F7-A3B4-4A1A-AE7A-79F5E855CD47}" type="datetimeFigureOut">
              <a:rPr lang="nl-NL" smtClean="0"/>
              <a:pPr/>
              <a:t>24-7-2014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F1773B-D26D-4D74-8585-91BF55AF6D3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F7C59F7-A3B4-4A1A-AE7A-79F5E855CD47}" type="datetimeFigureOut">
              <a:rPr lang="nl-NL" smtClean="0"/>
              <a:pPr/>
              <a:t>24-7-2014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5F1773B-D26D-4D74-8585-91BF55AF6D3D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F7C59F7-A3B4-4A1A-AE7A-79F5E855CD47}" type="datetimeFigureOut">
              <a:rPr lang="nl-NL" smtClean="0"/>
              <a:pPr/>
              <a:t>24-7-2014</a:t>
            </a:fld>
            <a:endParaRPr lang="nl-NL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nl-NL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95F1773B-D26D-4D74-8585-91BF55AF6D3D}" type="slidenum">
              <a:rPr lang="nl-NL" smtClean="0"/>
              <a:pPr/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fade/>
  </p:transition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maken.wikiwijs.nl/userfiles/56e467dde484aad5eb2a35f6067b88153b3e09b0.xls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55776" y="2276872"/>
            <a:ext cx="4032490" cy="2244382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7772400" cy="1470025"/>
          </a:xfrm>
        </p:spPr>
        <p:txBody>
          <a:bodyPr>
            <a:normAutofit fontScale="90000"/>
          </a:bodyPr>
          <a:lstStyle/>
          <a:p>
            <a:pPr algn="ctr"/>
            <a:r>
              <a:rPr lang="nl-NL" dirty="0" smtClean="0"/>
              <a:t>Plantenkennis </a:t>
            </a:r>
            <a:r>
              <a:rPr lang="nl-NL" dirty="0" smtClean="0"/>
              <a:t>fruit</a:t>
            </a:r>
            <a:r>
              <a:rPr lang="nl-NL" dirty="0" smtClean="0"/>
              <a:t/>
            </a:r>
            <a:br>
              <a:rPr lang="nl-NL" dirty="0" smtClean="0"/>
            </a:br>
            <a:r>
              <a:rPr lang="nl-NL" dirty="0" smtClean="0">
                <a:hlinkClick r:id="rId4"/>
              </a:rPr>
              <a:t>Boomteelt</a:t>
            </a:r>
            <a:endParaRPr lang="nl-NL" dirty="0"/>
          </a:p>
        </p:txBody>
      </p:sp>
      <p:sp>
        <p:nvSpPr>
          <p:cNvPr id="5" name="TextBox 4"/>
          <p:cNvSpPr txBox="1"/>
          <p:nvPr/>
        </p:nvSpPr>
        <p:spPr>
          <a:xfrm>
            <a:off x="7452320" y="6453336"/>
            <a:ext cx="1691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R. </a:t>
            </a:r>
            <a:r>
              <a:rPr lang="nl-NL" dirty="0" err="1" smtClean="0"/>
              <a:t>Soesman</a:t>
            </a:r>
            <a:endParaRPr lang="nl-NL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Ribes </a:t>
            </a:r>
            <a:r>
              <a:rPr lang="nl-NL" dirty="0" err="1" smtClean="0"/>
              <a:t>nigrum</a:t>
            </a:r>
            <a:r>
              <a:rPr lang="nl-NL" dirty="0" smtClean="0"/>
              <a:t/>
            </a:r>
            <a:br>
              <a:rPr lang="nl-NL" dirty="0" smtClean="0"/>
            </a:br>
            <a:r>
              <a:rPr lang="nl-NL" dirty="0" smtClean="0"/>
              <a:t>zwarte bes</a:t>
            </a:r>
            <a:endParaRPr lang="nl-NL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9222" y="116632"/>
            <a:ext cx="2318242" cy="1288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9262" y="1839119"/>
            <a:ext cx="5705475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799875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Ribes </a:t>
            </a:r>
            <a:r>
              <a:rPr lang="nl-NL" dirty="0" err="1" smtClean="0"/>
              <a:t>rubrum</a:t>
            </a:r>
            <a:r>
              <a:rPr lang="nl-NL" dirty="0" smtClean="0"/>
              <a:t/>
            </a:r>
            <a:br>
              <a:rPr lang="nl-NL" dirty="0" smtClean="0"/>
            </a:br>
            <a:r>
              <a:rPr lang="nl-NL" dirty="0" smtClean="0"/>
              <a:t>rode en witte aalbes</a:t>
            </a:r>
            <a:endParaRPr lang="nl-NL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9222" y="116632"/>
            <a:ext cx="2318242" cy="1288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3075" y="1839119"/>
            <a:ext cx="565785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799875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1143000"/>
          </a:xfrm>
        </p:spPr>
        <p:txBody>
          <a:bodyPr>
            <a:normAutofit fontScale="90000"/>
          </a:bodyPr>
          <a:lstStyle/>
          <a:p>
            <a:r>
              <a:rPr lang="nl-NL" dirty="0" err="1" smtClean="0"/>
              <a:t>Rubus</a:t>
            </a:r>
            <a:r>
              <a:rPr lang="nl-NL" dirty="0" smtClean="0"/>
              <a:t> </a:t>
            </a:r>
            <a:r>
              <a:rPr lang="nl-NL" dirty="0" err="1" smtClean="0"/>
              <a:t>fruticosus</a:t>
            </a:r>
            <a:r>
              <a:rPr lang="nl-NL" dirty="0" smtClean="0"/>
              <a:t/>
            </a:r>
            <a:br>
              <a:rPr lang="nl-NL" dirty="0" smtClean="0"/>
            </a:br>
            <a:r>
              <a:rPr lang="nl-NL" dirty="0" smtClean="0"/>
              <a:t>braam</a:t>
            </a:r>
            <a:endParaRPr lang="nl-NL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9222" y="116632"/>
            <a:ext cx="2318242" cy="1288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955076"/>
            <a:ext cx="8229600" cy="3578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799875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err="1" smtClean="0"/>
              <a:t>Rubus</a:t>
            </a:r>
            <a:r>
              <a:rPr lang="nl-NL" dirty="0" smtClean="0"/>
              <a:t> </a:t>
            </a:r>
            <a:r>
              <a:rPr lang="nl-NL" dirty="0" err="1" smtClean="0"/>
              <a:t>idaeus</a:t>
            </a:r>
            <a:r>
              <a:rPr lang="nl-NL" dirty="0" smtClean="0"/>
              <a:t/>
            </a:r>
            <a:br>
              <a:rPr lang="nl-NL" dirty="0" smtClean="0"/>
            </a:br>
            <a:r>
              <a:rPr lang="nl-NL" dirty="0" smtClean="0"/>
              <a:t>framboos</a:t>
            </a:r>
            <a:endParaRPr lang="nl-NL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9222" y="116632"/>
            <a:ext cx="2318242" cy="1288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9262" y="1839119"/>
            <a:ext cx="5705475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799875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err="1" smtClean="0"/>
              <a:t>Vitis</a:t>
            </a:r>
            <a:r>
              <a:rPr lang="nl-NL" dirty="0" smtClean="0"/>
              <a:t> ‘Boskoo</a:t>
            </a:r>
            <a:r>
              <a:rPr lang="nl-NL" dirty="0" smtClean="0"/>
              <a:t>p </a:t>
            </a:r>
            <a:r>
              <a:rPr lang="nl-NL" dirty="0" err="1" smtClean="0"/>
              <a:t>Glory</a:t>
            </a:r>
            <a:r>
              <a:rPr lang="nl-NL" dirty="0" smtClean="0"/>
              <a:t>’</a:t>
            </a:r>
            <a:br>
              <a:rPr lang="nl-NL" dirty="0" smtClean="0"/>
            </a:br>
            <a:r>
              <a:rPr lang="nl-NL" dirty="0" smtClean="0"/>
              <a:t>druif</a:t>
            </a:r>
            <a:endParaRPr lang="nl-NL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9222" y="116632"/>
            <a:ext cx="2318242" cy="1288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098199"/>
            <a:ext cx="8229600" cy="3291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799875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 smtClean="0"/>
              <a:t>Beoordeling</a:t>
            </a:r>
            <a:endParaRPr lang="nl-NL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9222" y="116632"/>
            <a:ext cx="2318242" cy="1288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865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762" y="1772816"/>
            <a:ext cx="8398702" cy="3567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51497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err="1" smtClean="0"/>
              <a:t>Actinidia</a:t>
            </a:r>
            <a:r>
              <a:rPr lang="nl-NL" dirty="0" smtClean="0"/>
              <a:t> </a:t>
            </a:r>
            <a:r>
              <a:rPr lang="nl-NL" dirty="0" err="1" smtClean="0"/>
              <a:t>deliciosa</a:t>
            </a:r>
            <a:r>
              <a:rPr lang="nl-NL" dirty="0" smtClean="0"/>
              <a:t/>
            </a:r>
            <a:br>
              <a:rPr lang="nl-NL" dirty="0" smtClean="0"/>
            </a:br>
            <a:r>
              <a:rPr lang="nl-NL" dirty="0" smtClean="0"/>
              <a:t>kiwi</a:t>
            </a:r>
            <a:endParaRPr lang="nl-NL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9222" y="116632"/>
            <a:ext cx="2318242" cy="1288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915319"/>
            <a:ext cx="82296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Malus </a:t>
            </a:r>
            <a:r>
              <a:rPr lang="nl-NL" dirty="0" err="1" smtClean="0"/>
              <a:t>domestica</a:t>
            </a:r>
            <a:r>
              <a:rPr lang="nl-NL" dirty="0" smtClean="0"/>
              <a:t/>
            </a:r>
            <a:br>
              <a:rPr lang="nl-NL" dirty="0" smtClean="0"/>
            </a:br>
            <a:r>
              <a:rPr lang="nl-NL" dirty="0" smtClean="0"/>
              <a:t>appel</a:t>
            </a:r>
            <a:endParaRPr lang="nl-NL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9222" y="116632"/>
            <a:ext cx="2318242" cy="1288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2" y="1839119"/>
            <a:ext cx="8029575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799875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err="1" smtClean="0"/>
              <a:t>Mespilus</a:t>
            </a:r>
            <a:r>
              <a:rPr lang="nl-NL" dirty="0" smtClean="0"/>
              <a:t> </a:t>
            </a:r>
            <a:r>
              <a:rPr lang="nl-NL" dirty="0" err="1" smtClean="0"/>
              <a:t>germanica</a:t>
            </a:r>
            <a:r>
              <a:rPr lang="nl-NL" dirty="0" smtClean="0"/>
              <a:t/>
            </a:r>
            <a:br>
              <a:rPr lang="nl-NL" dirty="0" smtClean="0"/>
            </a:br>
            <a:r>
              <a:rPr lang="nl-NL" dirty="0" smtClean="0"/>
              <a:t>mispel</a:t>
            </a:r>
            <a:endParaRPr lang="nl-NL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9222" y="116632"/>
            <a:ext cx="2318242" cy="1288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130472"/>
            <a:ext cx="8229600" cy="3227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799875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Prunus </a:t>
            </a:r>
            <a:r>
              <a:rPr lang="nl-NL" dirty="0" err="1" smtClean="0"/>
              <a:t>domestica</a:t>
            </a:r>
            <a:r>
              <a:rPr lang="nl-NL" dirty="0" smtClean="0"/>
              <a:t> ‘</a:t>
            </a:r>
            <a:r>
              <a:rPr lang="nl-NL" dirty="0" err="1" smtClean="0"/>
              <a:t>Opal</a:t>
            </a:r>
            <a:r>
              <a:rPr lang="nl-NL" dirty="0" smtClean="0"/>
              <a:t>’</a:t>
            </a:r>
            <a:br>
              <a:rPr lang="nl-NL" dirty="0" smtClean="0"/>
            </a:br>
            <a:r>
              <a:rPr lang="nl-NL" dirty="0" smtClean="0"/>
              <a:t>pruim</a:t>
            </a:r>
            <a:endParaRPr lang="nl-NL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9222" y="116632"/>
            <a:ext cx="2318242" cy="1288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9262" y="1839119"/>
            <a:ext cx="5705475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799875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Prunus </a:t>
            </a:r>
            <a:r>
              <a:rPr lang="nl-NL" dirty="0" err="1" smtClean="0"/>
              <a:t>domestica</a:t>
            </a:r>
            <a:r>
              <a:rPr lang="nl-NL" dirty="0" smtClean="0"/>
              <a:t> ‘Victoria’</a:t>
            </a:r>
            <a:br>
              <a:rPr lang="nl-NL" dirty="0" smtClean="0"/>
            </a:br>
            <a:r>
              <a:rPr lang="nl-NL" dirty="0" smtClean="0"/>
              <a:t>pruim</a:t>
            </a:r>
            <a:endParaRPr lang="nl-NL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9222" y="116632"/>
            <a:ext cx="2318242" cy="1288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098199"/>
            <a:ext cx="8229600" cy="3291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799875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err="1" smtClean="0"/>
              <a:t>Pyrus</a:t>
            </a:r>
            <a:r>
              <a:rPr lang="nl-NL" dirty="0" smtClean="0"/>
              <a:t> communis</a:t>
            </a:r>
            <a:br>
              <a:rPr lang="nl-NL" dirty="0" smtClean="0"/>
            </a:br>
            <a:r>
              <a:rPr lang="nl-NL" dirty="0" smtClean="0"/>
              <a:t>cultuurpeer</a:t>
            </a:r>
            <a:endParaRPr lang="nl-NL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9222" y="116632"/>
            <a:ext cx="2318242" cy="1288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3575" y="1839119"/>
            <a:ext cx="527685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799875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Ribes </a:t>
            </a:r>
            <a:r>
              <a:rPr lang="nl-NL" dirty="0" err="1" smtClean="0"/>
              <a:t>uva-crispa</a:t>
            </a:r>
            <a:r>
              <a:rPr lang="nl-NL" dirty="0" smtClean="0"/>
              <a:t/>
            </a:r>
            <a:br>
              <a:rPr lang="nl-NL" dirty="0" smtClean="0"/>
            </a:br>
            <a:r>
              <a:rPr lang="nl-NL" dirty="0" smtClean="0"/>
              <a:t>kruisbes</a:t>
            </a:r>
            <a:endParaRPr lang="nl-NL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9222" y="116632"/>
            <a:ext cx="2318242" cy="1288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955076"/>
            <a:ext cx="8229600" cy="3578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799875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392</TotalTime>
  <Words>53</Words>
  <Application>Microsoft Office PowerPoint</Application>
  <PresentationFormat>Diavoorstelling (4:3)</PresentationFormat>
  <Paragraphs>29</Paragraphs>
  <Slides>14</Slides>
  <Notes>14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14</vt:i4>
      </vt:variant>
    </vt:vector>
  </HeadingPairs>
  <TitlesOfParts>
    <vt:vector size="15" baseType="lpstr">
      <vt:lpstr>Concourse</vt:lpstr>
      <vt:lpstr>Plantenkennis fruit Boomteelt</vt:lpstr>
      <vt:lpstr>Beoordeling</vt:lpstr>
      <vt:lpstr>Actinidia deliciosa kiwi</vt:lpstr>
      <vt:lpstr>Malus domestica appel</vt:lpstr>
      <vt:lpstr>Mespilus germanica mispel</vt:lpstr>
      <vt:lpstr>Prunus domestica ‘Opal’ pruim</vt:lpstr>
      <vt:lpstr>Prunus domestica ‘Victoria’ pruim</vt:lpstr>
      <vt:lpstr>Pyrus communis cultuurpeer</vt:lpstr>
      <vt:lpstr>Ribes uva-crispa kruisbes</vt:lpstr>
      <vt:lpstr>Ribes nigrum zwarte bes</vt:lpstr>
      <vt:lpstr>Ribes rubrum rode en witte aalbes</vt:lpstr>
      <vt:lpstr>Rubus fruticosus braam</vt:lpstr>
      <vt:lpstr>Rubus idaeus framboos</vt:lpstr>
      <vt:lpstr>Vitis ‘Boskoop Glory’ druif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Start Teelt 5-12-2013</dc:title>
  <dc:creator>Mathijs</dc:creator>
  <cp:lastModifiedBy>Robert Soesman</cp:lastModifiedBy>
  <cp:revision>62</cp:revision>
  <dcterms:created xsi:type="dcterms:W3CDTF">2013-12-03T16:07:15Z</dcterms:created>
  <dcterms:modified xsi:type="dcterms:W3CDTF">2014-07-24T11:16:12Z</dcterms:modified>
</cp:coreProperties>
</file>