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1186963"/>
          </a:xfrm>
        </p:spPr>
        <p:txBody>
          <a:bodyPr>
            <a:normAutofit/>
          </a:bodyPr>
          <a:lstStyle/>
          <a:p>
            <a:pPr algn="l"/>
            <a:r>
              <a:rPr lang="nl-NL" dirty="0"/>
              <a:t>Coniferen 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3733102" y="5221060"/>
            <a:ext cx="8390706" cy="1388534"/>
          </a:xfrm>
        </p:spPr>
        <p:txBody>
          <a:bodyPr>
            <a:normAutofit/>
          </a:bodyPr>
          <a:lstStyle/>
          <a:p>
            <a:r>
              <a:rPr lang="nl-NL" sz="4400" dirty="0">
                <a:latin typeface="Arial" panose="020B0604020202020204" pitchFamily="34" charset="0"/>
                <a:cs typeface="Arial" panose="020B0604020202020204" pitchFamily="34" charset="0"/>
              </a:rPr>
              <a:t>Nederlandse &amp; Latijnse naam </a:t>
            </a:r>
          </a:p>
        </p:txBody>
      </p:sp>
    </p:spTree>
    <p:extLst>
      <p:ext uri="{BB962C8B-B14F-4D97-AF65-F5344CB8AC3E}">
        <p14:creationId xmlns:p14="http://schemas.microsoft.com/office/powerpoint/2010/main" val="15439463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Cupressocyparis</a:t>
            </a:r>
            <a:r>
              <a:rPr lang="nl-NL" dirty="0"/>
              <a:t> x </a:t>
            </a:r>
            <a:r>
              <a:rPr lang="nl-NL" dirty="0" err="1"/>
              <a:t>leylandii</a:t>
            </a:r>
            <a:r>
              <a:rPr lang="nl-NL" dirty="0"/>
              <a:t> 	</a:t>
            </a:r>
            <a:r>
              <a:rPr lang="nl-NL" dirty="0" err="1"/>
              <a:t>cypres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1196" y="2062991"/>
            <a:ext cx="3002653" cy="4094527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413" y="2062991"/>
            <a:ext cx="4534294" cy="417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594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Juniperus</a:t>
            </a:r>
            <a:r>
              <a:rPr lang="nl-NL" dirty="0"/>
              <a:t> communis 	jeneverbes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910550" y="2502259"/>
            <a:ext cx="4052854" cy="2687219"/>
          </a:xfr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279" y="1819441"/>
            <a:ext cx="6753138" cy="379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37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Larix</a:t>
            </a:r>
            <a:r>
              <a:rPr lang="nl-NL" dirty="0"/>
              <a:t> </a:t>
            </a:r>
            <a:r>
              <a:rPr lang="nl-NL" dirty="0" err="1"/>
              <a:t>kaempferi</a:t>
            </a:r>
            <a:r>
              <a:rPr lang="nl-NL" dirty="0"/>
              <a:t> 	Japanse lariks / lork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0352" y="1912707"/>
            <a:ext cx="3011648" cy="4019305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864" y="1912707"/>
            <a:ext cx="3015896" cy="401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269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32515" y="685801"/>
            <a:ext cx="11234576" cy="1159778"/>
          </a:xfrm>
        </p:spPr>
        <p:txBody>
          <a:bodyPr>
            <a:normAutofit fontScale="90000"/>
          </a:bodyPr>
          <a:lstStyle/>
          <a:p>
            <a:r>
              <a:rPr lang="nl-NL" dirty="0"/>
              <a:t>Metasequoia </a:t>
            </a:r>
            <a:r>
              <a:rPr lang="nl-NL" dirty="0" err="1"/>
              <a:t>glyptostroboides</a:t>
            </a:r>
            <a:r>
              <a:rPr lang="nl-NL" dirty="0"/>
              <a:t> 		Chinese tempelboom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8314" y="2084226"/>
            <a:ext cx="5189736" cy="3897125"/>
          </a:xfrm>
        </p:spPr>
      </p:pic>
    </p:spTree>
    <p:extLst>
      <p:ext uri="{BB962C8B-B14F-4D97-AF65-F5344CB8AC3E}">
        <p14:creationId xmlns:p14="http://schemas.microsoft.com/office/powerpoint/2010/main" val="14592257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Picea</a:t>
            </a:r>
            <a:r>
              <a:rPr lang="nl-NL" dirty="0"/>
              <a:t> </a:t>
            </a:r>
            <a:r>
              <a:rPr lang="nl-NL" dirty="0" err="1"/>
              <a:t>abies</a:t>
            </a:r>
            <a:r>
              <a:rPr lang="nl-NL" dirty="0"/>
              <a:t> 	fijnspar / kerstboom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0082" y="1841025"/>
            <a:ext cx="3362167" cy="4786278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631" y="1841025"/>
            <a:ext cx="4766011" cy="317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878663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Picea</a:t>
            </a:r>
            <a:r>
              <a:rPr lang="nl-NL" dirty="0"/>
              <a:t> </a:t>
            </a:r>
            <a:r>
              <a:rPr lang="nl-NL" dirty="0" err="1"/>
              <a:t>omorika</a:t>
            </a:r>
            <a:r>
              <a:rPr lang="nl-NL" dirty="0"/>
              <a:t> 	Servische spar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2690" y="1995880"/>
            <a:ext cx="2799044" cy="4203583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527" y="1995879"/>
            <a:ext cx="6369065" cy="420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143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Picea</a:t>
            </a:r>
            <a:r>
              <a:rPr lang="nl-NL" dirty="0"/>
              <a:t> </a:t>
            </a:r>
            <a:r>
              <a:rPr lang="nl-NL" dirty="0" err="1"/>
              <a:t>pungens</a:t>
            </a:r>
            <a:r>
              <a:rPr lang="nl-NL" dirty="0"/>
              <a:t> </a:t>
            </a:r>
            <a:r>
              <a:rPr lang="nl-NL" dirty="0" err="1"/>
              <a:t>glauca</a:t>
            </a:r>
            <a:r>
              <a:rPr lang="nl-NL" dirty="0"/>
              <a:t>		blauwspar (zaailing)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5595" y="1920378"/>
            <a:ext cx="6040073" cy="453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277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 dirty="0"/>
              <a:t>Pinus </a:t>
            </a:r>
            <a:r>
              <a:rPr lang="nl-NL" dirty="0" err="1"/>
              <a:t>mugo</a:t>
            </a:r>
            <a:r>
              <a:rPr lang="nl-NL" dirty="0"/>
              <a:t> </a:t>
            </a:r>
            <a:r>
              <a:rPr lang="nl-NL" dirty="0" err="1"/>
              <a:t>pumilio</a:t>
            </a:r>
            <a:r>
              <a:rPr lang="nl-NL" dirty="0"/>
              <a:t> 	</a:t>
            </a:r>
            <a:r>
              <a:rPr lang="nl-NL" dirty="0" err="1"/>
              <a:t>bergden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262" y="2029436"/>
            <a:ext cx="2982810" cy="3977081"/>
          </a:xfr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3237" y="2029436"/>
            <a:ext cx="4043318" cy="4043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105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Pinus nigra </a:t>
            </a:r>
            <a:r>
              <a:rPr lang="nl-NL" dirty="0" err="1"/>
              <a:t>nigra</a:t>
            </a:r>
            <a:r>
              <a:rPr lang="nl-NL" dirty="0"/>
              <a:t>	Oostenrijkse den</a:t>
            </a:r>
          </a:p>
        </p:txBody>
      </p:sp>
      <p:pic>
        <p:nvPicPr>
          <p:cNvPr id="4" name="Picture 28" descr="Pinus_nigra_austriaca_con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78" y="2272367"/>
            <a:ext cx="3506574" cy="348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0" descr="Pinus-nigra_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686" y="2272366"/>
            <a:ext cx="2667699" cy="348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11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Pinus </a:t>
            </a:r>
            <a:r>
              <a:rPr lang="nl-NL" dirty="0" err="1"/>
              <a:t>sylvestris</a:t>
            </a:r>
            <a:r>
              <a:rPr lang="nl-NL" dirty="0"/>
              <a:t> 	grove den / vliegden</a:t>
            </a:r>
          </a:p>
        </p:txBody>
      </p:sp>
      <p:pic>
        <p:nvPicPr>
          <p:cNvPr id="4" name="Picture 26" descr="Grove_den__Pinus_sylvestris__Scots_pineimg_335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735" y="2079771"/>
            <a:ext cx="2895754" cy="394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4" descr="Grove_den__Pinus_sylvestris__Scots_pineimg_66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060" y="2438399"/>
            <a:ext cx="3919881" cy="358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359610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nl-NL" dirty="0" err="1"/>
              <a:t>Abies</a:t>
            </a:r>
            <a:r>
              <a:rPr lang="nl-NL" dirty="0"/>
              <a:t> </a:t>
            </a:r>
            <a:r>
              <a:rPr lang="nl-NL" dirty="0" err="1"/>
              <a:t>concolor</a:t>
            </a:r>
            <a:r>
              <a:rPr lang="nl-NL" dirty="0"/>
              <a:t>  	blauwe zilverspar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2004270"/>
            <a:ext cx="4969494" cy="3312996"/>
          </a:xfr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843" y="2010202"/>
            <a:ext cx="3109445" cy="330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06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Pinus </a:t>
            </a:r>
            <a:r>
              <a:rPr lang="nl-NL" dirty="0" err="1"/>
              <a:t>wallichiana</a:t>
            </a:r>
            <a:r>
              <a:rPr lang="nl-NL" dirty="0"/>
              <a:t> 	</a:t>
            </a:r>
            <a:r>
              <a:rPr lang="nl-NL" dirty="0" err="1"/>
              <a:t>tranenden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0" y="1836489"/>
            <a:ext cx="5202107" cy="4170027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1153" y="1836489"/>
            <a:ext cx="2725068" cy="412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2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Pinus </a:t>
            </a:r>
            <a:r>
              <a:rPr lang="nl-NL" dirty="0" err="1"/>
              <a:t>mugo</a:t>
            </a:r>
            <a:r>
              <a:rPr lang="nl-NL" dirty="0"/>
              <a:t> </a:t>
            </a:r>
            <a:r>
              <a:rPr lang="nl-NL" dirty="0" err="1"/>
              <a:t>mughus</a:t>
            </a:r>
            <a:r>
              <a:rPr lang="nl-NL" dirty="0"/>
              <a:t>	</a:t>
            </a:r>
            <a:r>
              <a:rPr lang="nl-NL" dirty="0" err="1"/>
              <a:t>bergden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0606" y="1901504"/>
            <a:ext cx="4348652" cy="3391949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6053" y="1901503"/>
            <a:ext cx="4522599" cy="339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588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991997"/>
          </a:xfrm>
        </p:spPr>
        <p:txBody>
          <a:bodyPr/>
          <a:lstStyle/>
          <a:p>
            <a:r>
              <a:rPr lang="nl-NL" dirty="0" err="1"/>
              <a:t>Pseudotsuga</a:t>
            </a:r>
            <a:r>
              <a:rPr lang="nl-NL" dirty="0"/>
              <a:t> </a:t>
            </a:r>
            <a:r>
              <a:rPr lang="nl-NL" dirty="0" err="1"/>
              <a:t>menziesii</a:t>
            </a:r>
            <a:r>
              <a:rPr lang="nl-NL" dirty="0"/>
              <a:t> 	</a:t>
            </a:r>
            <a:r>
              <a:rPr lang="nl-NL" dirty="0" err="1"/>
              <a:t>douglasspar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9660" y="1601598"/>
            <a:ext cx="3354023" cy="4472031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687" y="1601598"/>
            <a:ext cx="4968000" cy="3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4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08683" y="685801"/>
            <a:ext cx="10194341" cy="832606"/>
          </a:xfrm>
        </p:spPr>
        <p:txBody>
          <a:bodyPr>
            <a:normAutofit/>
          </a:bodyPr>
          <a:lstStyle/>
          <a:p>
            <a:r>
              <a:rPr lang="nl-NL" dirty="0" err="1"/>
              <a:t>Sequoiadendron</a:t>
            </a:r>
            <a:r>
              <a:rPr lang="nl-NL" dirty="0"/>
              <a:t> </a:t>
            </a:r>
            <a:r>
              <a:rPr lang="nl-NL" dirty="0" err="1"/>
              <a:t>giganteum</a:t>
            </a:r>
            <a:r>
              <a:rPr lang="nl-NL" dirty="0"/>
              <a:t> 	 mammoetboom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5226" y="1518407"/>
            <a:ext cx="4044085" cy="4572699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853" y="1518407"/>
            <a:ext cx="4805494" cy="320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600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Taxodium</a:t>
            </a:r>
            <a:r>
              <a:rPr lang="nl-NL" dirty="0"/>
              <a:t> </a:t>
            </a:r>
            <a:r>
              <a:rPr lang="nl-NL" dirty="0" err="1"/>
              <a:t>distichum</a:t>
            </a:r>
            <a:r>
              <a:rPr lang="nl-NL" dirty="0"/>
              <a:t> 	 </a:t>
            </a:r>
            <a:r>
              <a:rPr lang="nl-NL" dirty="0" err="1"/>
              <a:t>moerascypres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7564" y="1828100"/>
            <a:ext cx="5250700" cy="3938025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908" y="1828100"/>
            <a:ext cx="5942202" cy="394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946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941664"/>
          </a:xfrm>
        </p:spPr>
        <p:txBody>
          <a:bodyPr/>
          <a:lstStyle/>
          <a:p>
            <a:r>
              <a:rPr lang="nl-NL" dirty="0"/>
              <a:t>Taxus </a:t>
            </a:r>
            <a:r>
              <a:rPr lang="nl-NL" dirty="0" err="1"/>
              <a:t>baccata</a:t>
            </a:r>
            <a:r>
              <a:rPr lang="nl-NL" dirty="0"/>
              <a:t> 	venijnboom 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2357" y="1526097"/>
            <a:ext cx="2929417" cy="3902403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064" y="1526097"/>
            <a:ext cx="5489465" cy="364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8906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050721"/>
          </a:xfrm>
        </p:spPr>
        <p:txBody>
          <a:bodyPr/>
          <a:lstStyle/>
          <a:p>
            <a:r>
              <a:rPr lang="nl-NL" dirty="0"/>
              <a:t>Thuja occidentalis 	westerse levensboom 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909892"/>
            <a:ext cx="4752985" cy="3626842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235" y="1909892"/>
            <a:ext cx="4835790" cy="362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4338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1042332"/>
          </a:xfrm>
        </p:spPr>
        <p:txBody>
          <a:bodyPr/>
          <a:lstStyle/>
          <a:p>
            <a:r>
              <a:rPr lang="nl-NL" dirty="0"/>
              <a:t>Thuja </a:t>
            </a:r>
            <a:r>
              <a:rPr lang="nl-NL" dirty="0" err="1"/>
              <a:t>plicata</a:t>
            </a:r>
            <a:r>
              <a:rPr lang="nl-NL" dirty="0"/>
              <a:t> 	 reuzenlevensboom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7211" y="1728133"/>
            <a:ext cx="2790031" cy="3716322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174" y="1728133"/>
            <a:ext cx="5572742" cy="371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046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Thujopsis</a:t>
            </a:r>
            <a:r>
              <a:rPr lang="nl-NL" dirty="0"/>
              <a:t> </a:t>
            </a:r>
            <a:r>
              <a:rPr lang="nl-NL" dirty="0" err="1"/>
              <a:t>dolabrata</a:t>
            </a:r>
            <a:r>
              <a:rPr lang="nl-NL" dirty="0"/>
              <a:t> 	 </a:t>
            </a:r>
            <a:r>
              <a:rPr lang="nl-NL" dirty="0" err="1"/>
              <a:t>thujopsis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6289" y="1920380"/>
            <a:ext cx="3701614" cy="3868023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166" y="1920380"/>
            <a:ext cx="4764030" cy="355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7445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184945"/>
          </a:xfrm>
        </p:spPr>
        <p:txBody>
          <a:bodyPr/>
          <a:lstStyle/>
          <a:p>
            <a:r>
              <a:rPr lang="nl-NL" dirty="0" err="1"/>
              <a:t>Tsuga</a:t>
            </a:r>
            <a:r>
              <a:rPr lang="nl-NL" dirty="0"/>
              <a:t> </a:t>
            </a:r>
            <a:r>
              <a:rPr lang="nl-NL" dirty="0" err="1"/>
              <a:t>canadensis</a:t>
            </a:r>
            <a:r>
              <a:rPr lang="nl-NL" dirty="0"/>
              <a:t> 	 Canadese </a:t>
            </a:r>
            <a:r>
              <a:rPr lang="nl-NL" dirty="0" err="1"/>
              <a:t>hemlockspar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4793" y="1870745"/>
            <a:ext cx="5814551" cy="3811762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548" y="1629341"/>
            <a:ext cx="33813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09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Abies</a:t>
            </a:r>
            <a:r>
              <a:rPr lang="nl-NL" dirty="0"/>
              <a:t> </a:t>
            </a:r>
            <a:r>
              <a:rPr lang="nl-NL" dirty="0" err="1"/>
              <a:t>grandis</a:t>
            </a:r>
            <a:r>
              <a:rPr lang="nl-NL" dirty="0"/>
              <a:t> 		reuzen zilverspar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11" y="1927254"/>
            <a:ext cx="4572338" cy="3437848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095" y="1927254"/>
            <a:ext cx="4583797" cy="343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04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Abies</a:t>
            </a:r>
            <a:r>
              <a:rPr lang="nl-NL" dirty="0"/>
              <a:t> </a:t>
            </a:r>
            <a:r>
              <a:rPr lang="nl-NL" dirty="0" err="1"/>
              <a:t>koreana</a:t>
            </a:r>
            <a:r>
              <a:rPr lang="nl-NL" dirty="0"/>
              <a:t> 		</a:t>
            </a:r>
            <a:r>
              <a:rPr lang="nl-NL" dirty="0" err="1"/>
              <a:t>koreaspar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6880" y="1885197"/>
            <a:ext cx="3232748" cy="4310330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853" y="1885197"/>
            <a:ext cx="5156135" cy="337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51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Abies</a:t>
            </a:r>
            <a:r>
              <a:rPr lang="nl-NL" dirty="0"/>
              <a:t> </a:t>
            </a:r>
            <a:r>
              <a:rPr lang="nl-NL" dirty="0" err="1"/>
              <a:t>nordmanniana</a:t>
            </a:r>
            <a:r>
              <a:rPr lang="nl-NL" dirty="0"/>
              <a:t> 	</a:t>
            </a:r>
            <a:r>
              <a:rPr lang="nl-NL" dirty="0" err="1"/>
              <a:t>nordmanden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897" r="23331" b="-2596"/>
          <a:stretch/>
        </p:blipFill>
        <p:spPr>
          <a:xfrm>
            <a:off x="1484311" y="1886823"/>
            <a:ext cx="2709994" cy="3633133"/>
          </a:xfr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513" y="1886823"/>
            <a:ext cx="2977271" cy="363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728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Abies</a:t>
            </a:r>
            <a:r>
              <a:rPr lang="nl-NL" dirty="0"/>
              <a:t> </a:t>
            </a:r>
            <a:r>
              <a:rPr lang="nl-NL" dirty="0" err="1"/>
              <a:t>procera</a:t>
            </a:r>
            <a:r>
              <a:rPr lang="nl-NL" dirty="0"/>
              <a:t> 	edele zilverspar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5354" y="2004270"/>
            <a:ext cx="3312874" cy="4438734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919960" y="2602935"/>
            <a:ext cx="4383607" cy="328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46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Araucaria</a:t>
            </a:r>
            <a:r>
              <a:rPr lang="nl-NL" dirty="0"/>
              <a:t> </a:t>
            </a:r>
            <a:r>
              <a:rPr lang="nl-NL" dirty="0" err="1"/>
              <a:t>araucana</a:t>
            </a:r>
            <a:r>
              <a:rPr lang="nl-NL" dirty="0"/>
              <a:t> 	 apenboom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475" t="12634" r="6031" b="17396"/>
          <a:stretch/>
        </p:blipFill>
        <p:spPr>
          <a:xfrm>
            <a:off x="1946245" y="1870745"/>
            <a:ext cx="2926679" cy="4135772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5180" y="1802932"/>
            <a:ext cx="3154171" cy="420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925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Cedrus</a:t>
            </a:r>
            <a:r>
              <a:rPr lang="nl-NL" dirty="0"/>
              <a:t> </a:t>
            </a:r>
            <a:r>
              <a:rPr lang="nl-NL" dirty="0" err="1"/>
              <a:t>deodara</a:t>
            </a:r>
            <a:r>
              <a:rPr lang="nl-NL" dirty="0"/>
              <a:t> 	</a:t>
            </a:r>
            <a:r>
              <a:rPr lang="nl-NL" dirty="0" err="1"/>
              <a:t>himalayaceder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4219" y="1928768"/>
            <a:ext cx="3092064" cy="4122752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l="12437" r="12886"/>
          <a:stretch/>
        </p:blipFill>
        <p:spPr>
          <a:xfrm>
            <a:off x="6686026" y="1928769"/>
            <a:ext cx="3078760" cy="412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53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9234" y="568354"/>
            <a:ext cx="11838584" cy="1101055"/>
          </a:xfrm>
        </p:spPr>
        <p:txBody>
          <a:bodyPr/>
          <a:lstStyle/>
          <a:p>
            <a:r>
              <a:rPr lang="nl-NL" dirty="0" err="1"/>
              <a:t>Chamaecyparis</a:t>
            </a:r>
            <a:r>
              <a:rPr lang="nl-NL" dirty="0"/>
              <a:t> </a:t>
            </a:r>
            <a:r>
              <a:rPr lang="nl-NL" dirty="0" err="1"/>
              <a:t>lawsoniana</a:t>
            </a:r>
            <a:r>
              <a:rPr lang="nl-NL" dirty="0"/>
              <a:t> 		Californische </a:t>
            </a:r>
            <a:r>
              <a:rPr lang="nl-NL" dirty="0" err="1"/>
              <a:t>cypres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595" y="1704596"/>
            <a:ext cx="5447874" cy="3683466"/>
          </a:xfr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6038" y="1704596"/>
            <a:ext cx="4899010" cy="3683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8363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327</TotalTime>
  <Words>66</Words>
  <Application>Microsoft Office PowerPoint</Application>
  <PresentationFormat>Breedbeeld</PresentationFormat>
  <Paragraphs>30</Paragraphs>
  <Slides>29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29</vt:i4>
      </vt:variant>
    </vt:vector>
  </HeadingPairs>
  <TitlesOfParts>
    <vt:vector size="32" baseType="lpstr">
      <vt:lpstr>Arial</vt:lpstr>
      <vt:lpstr>Corbel</vt:lpstr>
      <vt:lpstr>Parallax</vt:lpstr>
      <vt:lpstr>Coniferen </vt:lpstr>
      <vt:lpstr>Abies concolor   blauwe zilverspar</vt:lpstr>
      <vt:lpstr>Abies grandis   reuzen zilverspar</vt:lpstr>
      <vt:lpstr>Abies koreana   koreaspar</vt:lpstr>
      <vt:lpstr>Abies nordmanniana  nordmanden</vt:lpstr>
      <vt:lpstr>Abies procera  edele zilverspar</vt:lpstr>
      <vt:lpstr>Araucaria araucana   apenboom</vt:lpstr>
      <vt:lpstr>Cedrus deodara  himalayaceder</vt:lpstr>
      <vt:lpstr>Chamaecyparis lawsoniana   Californische cypres</vt:lpstr>
      <vt:lpstr>Cupressocyparis x leylandii  cypres</vt:lpstr>
      <vt:lpstr>Juniperus communis  jeneverbes</vt:lpstr>
      <vt:lpstr>Larix kaempferi  Japanse lariks / lork</vt:lpstr>
      <vt:lpstr>Metasequoia glyptostroboides   Chinese tempelboom</vt:lpstr>
      <vt:lpstr>Picea abies  fijnspar / kerstboom</vt:lpstr>
      <vt:lpstr>Picea omorika  Servische spar</vt:lpstr>
      <vt:lpstr>Picea pungens glauca  blauwspar (zaailing)</vt:lpstr>
      <vt:lpstr>Pinus mugo pumilio  bergden</vt:lpstr>
      <vt:lpstr>Pinus nigra nigra Oostenrijkse den</vt:lpstr>
      <vt:lpstr>Pinus sylvestris  grove den / vliegden</vt:lpstr>
      <vt:lpstr>Pinus wallichiana  tranenden</vt:lpstr>
      <vt:lpstr>Pinus mugo mughus bergden</vt:lpstr>
      <vt:lpstr>Pseudotsuga menziesii  douglasspar</vt:lpstr>
      <vt:lpstr>Sequoiadendron giganteum   mammoetboom</vt:lpstr>
      <vt:lpstr>Taxodium distichum   moerascypres</vt:lpstr>
      <vt:lpstr>Taxus baccata  venijnboom </vt:lpstr>
      <vt:lpstr>Thuja occidentalis  westerse levensboom </vt:lpstr>
      <vt:lpstr>Thuja plicata   reuzenlevensboom</vt:lpstr>
      <vt:lpstr>Thujopsis dolabrata   thujopsis</vt:lpstr>
      <vt:lpstr>Tsuga canadensis   Canadese hemlockspar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Coniferen</dc:title>
  <dc:creator>Bjorn Stegeman</dc:creator>
  <cp:lastModifiedBy>Bjorn Stegeman</cp:lastModifiedBy>
  <cp:revision>27</cp:revision>
  <dcterms:created xsi:type="dcterms:W3CDTF">2017-03-24T08:55:55Z</dcterms:created>
  <dcterms:modified xsi:type="dcterms:W3CDTF">2017-03-24T14:23:06Z</dcterms:modified>
</cp:coreProperties>
</file>