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handoutMasterIdLst>
    <p:handoutMasterId r:id="rId45"/>
  </p:handoutMasterIdLst>
  <p:sldIdLst>
    <p:sldId id="326" r:id="rId2"/>
    <p:sldId id="327" r:id="rId3"/>
    <p:sldId id="330" r:id="rId4"/>
    <p:sldId id="328" r:id="rId5"/>
    <p:sldId id="331" r:id="rId6"/>
    <p:sldId id="335" r:id="rId7"/>
    <p:sldId id="260" r:id="rId8"/>
    <p:sldId id="298" r:id="rId9"/>
    <p:sldId id="300" r:id="rId10"/>
    <p:sldId id="329" r:id="rId11"/>
    <p:sldId id="314" r:id="rId12"/>
    <p:sldId id="316" r:id="rId13"/>
    <p:sldId id="263" r:id="rId14"/>
    <p:sldId id="287" r:id="rId15"/>
    <p:sldId id="265" r:id="rId16"/>
    <p:sldId id="266" r:id="rId17"/>
    <p:sldId id="267" r:id="rId18"/>
    <p:sldId id="296" r:id="rId19"/>
    <p:sldId id="268" r:id="rId20"/>
    <p:sldId id="269" r:id="rId21"/>
    <p:sldId id="294" r:id="rId22"/>
    <p:sldId id="305" r:id="rId23"/>
    <p:sldId id="306" r:id="rId24"/>
    <p:sldId id="304" r:id="rId25"/>
    <p:sldId id="307" r:id="rId26"/>
    <p:sldId id="281" r:id="rId27"/>
    <p:sldId id="282" r:id="rId28"/>
    <p:sldId id="285" r:id="rId29"/>
    <p:sldId id="286" r:id="rId30"/>
    <p:sldId id="283" r:id="rId31"/>
    <p:sldId id="333" r:id="rId32"/>
    <p:sldId id="272" r:id="rId33"/>
    <p:sldId id="309" r:id="rId34"/>
    <p:sldId id="317" r:id="rId35"/>
    <p:sldId id="291" r:id="rId36"/>
    <p:sldId id="318" r:id="rId37"/>
    <p:sldId id="276" r:id="rId38"/>
    <p:sldId id="334" r:id="rId39"/>
    <p:sldId id="277" r:id="rId40"/>
    <p:sldId id="323" r:id="rId41"/>
    <p:sldId id="324" r:id="rId42"/>
    <p:sldId id="325" r:id="rId43"/>
    <p:sldId id="336" r:id="rId44"/>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84" y="-2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nl-NL"/>
          </a:p>
        </p:txBody>
      </p:sp>
      <p:sp>
        <p:nvSpPr>
          <p:cNvPr id="55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75B33CBA-7F86-44A4-9E9D-1EEA4B82B488}" type="datetimeFigureOut">
              <a:rPr lang="nl-NL"/>
              <a:pPr>
                <a:defRPr/>
              </a:pPr>
              <a:t>21-6-2011</a:t>
            </a:fld>
            <a:endParaRPr lang="nl-NL"/>
          </a:p>
        </p:txBody>
      </p:sp>
      <p:sp>
        <p:nvSpPr>
          <p:cNvPr id="55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nl-NL"/>
          </a:p>
        </p:txBody>
      </p:sp>
      <p:sp>
        <p:nvSpPr>
          <p:cNvPr id="55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DFCF1DC9-A225-4A80-878F-CECBF73AA160}" type="slidenum">
              <a:rPr lang="nl-NL"/>
              <a:pPr>
                <a:defRPr/>
              </a:pPr>
              <a:t>‹nr.›</a:t>
            </a:fld>
            <a:endParaRPr lang="nl-NL"/>
          </a:p>
        </p:txBody>
      </p:sp>
    </p:spTree>
    <p:extLst>
      <p:ext uri="{BB962C8B-B14F-4D97-AF65-F5344CB8AC3E}">
        <p14:creationId xmlns:p14="http://schemas.microsoft.com/office/powerpoint/2010/main" val="107914792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4" name="Rechthoek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hthoek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hthoek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Titel 7"/>
          <p:cNvSpPr>
            <a:spLocks noGrp="1"/>
          </p:cNvSpPr>
          <p:nvPr>
            <p:ph type="ctrTitle"/>
          </p:nvPr>
        </p:nvSpPr>
        <p:spPr>
          <a:xfrm>
            <a:off x="2362200" y="4038600"/>
            <a:ext cx="6477000" cy="1828800"/>
          </a:xfrm>
        </p:spPr>
        <p:txBody>
          <a:bodyPr anchor="b"/>
          <a:lstStyle>
            <a:lvl1pPr>
              <a:defRPr cap="all" baseline="0"/>
            </a:lvl1pPr>
          </a:lstStyle>
          <a:p>
            <a:r>
              <a:rPr lang="nl-NL" smtClean="0"/>
              <a:t>Klik om de stijl te bewerken</a:t>
            </a:r>
            <a:endParaRPr lang="en-US"/>
          </a:p>
        </p:txBody>
      </p:sp>
      <p:sp>
        <p:nvSpPr>
          <p:cNvPr id="9" name="Ondertitel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nl-NL" smtClean="0"/>
              <a:t>Klik om het opmaakprofiel van de modelondertitel te bewerken</a:t>
            </a:r>
            <a:endParaRPr lang="en-US"/>
          </a:p>
        </p:txBody>
      </p:sp>
      <p:sp>
        <p:nvSpPr>
          <p:cNvPr id="7" name="Tijdelijke aanduiding voor datum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endParaRPr lang="nl-NL"/>
          </a:p>
        </p:txBody>
      </p:sp>
      <p:sp>
        <p:nvSpPr>
          <p:cNvPr id="10" name="Tijdelijke aanduiding voor voettekst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nl-NL"/>
          </a:p>
        </p:txBody>
      </p:sp>
      <p:sp>
        <p:nvSpPr>
          <p:cNvPr id="11" name="Tijdelijke aanduiding voor dianumm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C9A268E7-501E-4007-916D-C2D936896787}" type="slidenum">
              <a:rPr lang="nl-NL"/>
              <a:pPr>
                <a:defRPr/>
              </a:pPr>
              <a:t>‹nr.›</a:t>
            </a:fld>
            <a:endParaRPr lang="nl-NL"/>
          </a:p>
        </p:txBody>
      </p:sp>
    </p:spTree>
    <p:extLst>
      <p:ext uri="{BB962C8B-B14F-4D97-AF65-F5344CB8AC3E}">
        <p14:creationId xmlns:p14="http://schemas.microsoft.com/office/powerpoint/2010/main" val="249257234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13"/>
          <p:cNvSpPr>
            <a:spLocks noGrp="1"/>
          </p:cNvSpPr>
          <p:nvPr>
            <p:ph type="dt" sz="half" idx="10"/>
          </p:nvPr>
        </p:nvSpPr>
        <p:spPr/>
        <p:txBody>
          <a:bodyPr/>
          <a:lstStyle>
            <a:lvl1pPr>
              <a:defRPr/>
            </a:lvl1pPr>
          </a:lstStyle>
          <a:p>
            <a:pPr>
              <a:defRPr/>
            </a:pPr>
            <a:endParaRPr lang="nl-NL"/>
          </a:p>
        </p:txBody>
      </p:sp>
      <p:sp>
        <p:nvSpPr>
          <p:cNvPr id="5" name="Tijdelijke aanduiding voor voettekst 2"/>
          <p:cNvSpPr>
            <a:spLocks noGrp="1"/>
          </p:cNvSpPr>
          <p:nvPr>
            <p:ph type="ftr" sz="quarter" idx="11"/>
          </p:nvPr>
        </p:nvSpPr>
        <p:spPr/>
        <p:txBody>
          <a:bodyPr/>
          <a:lstStyle>
            <a:lvl1pPr>
              <a:defRPr/>
            </a:lvl1pPr>
          </a:lstStyle>
          <a:p>
            <a:pPr>
              <a:defRPr/>
            </a:pPr>
            <a:endParaRPr lang="nl-NL"/>
          </a:p>
        </p:txBody>
      </p:sp>
      <p:sp>
        <p:nvSpPr>
          <p:cNvPr id="6" name="Tijdelijke aanduiding voor dianummer 22"/>
          <p:cNvSpPr>
            <a:spLocks noGrp="1"/>
          </p:cNvSpPr>
          <p:nvPr>
            <p:ph type="sldNum" sz="quarter" idx="12"/>
          </p:nvPr>
        </p:nvSpPr>
        <p:spPr/>
        <p:txBody>
          <a:bodyPr/>
          <a:lstStyle>
            <a:lvl1pPr>
              <a:defRPr/>
            </a:lvl1pPr>
          </a:lstStyle>
          <a:p>
            <a:pPr>
              <a:defRPr/>
            </a:pPr>
            <a:fld id="{D0A7F28B-8CA8-4E9C-9E12-8971D5122E1A}" type="slidenum">
              <a:rPr lang="nl-NL"/>
              <a:pPr>
                <a:defRPr/>
              </a:pPr>
              <a:t>‹nr.›</a:t>
            </a:fld>
            <a:endParaRPr lang="nl-NL"/>
          </a:p>
        </p:txBody>
      </p:sp>
    </p:spTree>
    <p:extLst>
      <p:ext uri="{BB962C8B-B14F-4D97-AF65-F5344CB8AC3E}">
        <p14:creationId xmlns:p14="http://schemas.microsoft.com/office/powerpoint/2010/main" val="416894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4" name="Rechthoek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hthoek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hthoek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Verticale titel 1"/>
          <p:cNvSpPr>
            <a:spLocks noGrp="1"/>
          </p:cNvSpPr>
          <p:nvPr>
            <p:ph type="title" orient="vert"/>
          </p:nvPr>
        </p:nvSpPr>
        <p:spPr>
          <a:xfrm>
            <a:off x="6553200" y="609600"/>
            <a:ext cx="2057400" cy="5516563"/>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00" y="609600"/>
            <a:ext cx="5562600" cy="5516564"/>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Tijdelijke aanduiding voor datum 3"/>
          <p:cNvSpPr>
            <a:spLocks noGrp="1"/>
          </p:cNvSpPr>
          <p:nvPr>
            <p:ph type="dt" sz="half" idx="10"/>
          </p:nvPr>
        </p:nvSpPr>
        <p:spPr>
          <a:xfrm>
            <a:off x="6553200" y="6248400"/>
            <a:ext cx="2209800" cy="365125"/>
          </a:xfrm>
        </p:spPr>
        <p:txBody>
          <a:bodyPr/>
          <a:lstStyle>
            <a:lvl1pPr>
              <a:defRPr/>
            </a:lvl1pPr>
          </a:lstStyle>
          <a:p>
            <a:pPr>
              <a:defRPr/>
            </a:pPr>
            <a:endParaRPr lang="nl-NL"/>
          </a:p>
        </p:txBody>
      </p:sp>
      <p:sp>
        <p:nvSpPr>
          <p:cNvPr id="8" name="Tijdelijke aanduiding voor voettekst 4"/>
          <p:cNvSpPr>
            <a:spLocks noGrp="1"/>
          </p:cNvSpPr>
          <p:nvPr>
            <p:ph type="ftr" sz="quarter" idx="11"/>
          </p:nvPr>
        </p:nvSpPr>
        <p:spPr>
          <a:xfrm>
            <a:off x="457200" y="6248400"/>
            <a:ext cx="5573713" cy="365125"/>
          </a:xfrm>
        </p:spPr>
        <p:txBody>
          <a:bodyPr/>
          <a:lstStyle>
            <a:lvl1pPr>
              <a:defRPr/>
            </a:lvl1pPr>
          </a:lstStyle>
          <a:p>
            <a:pPr>
              <a:defRPr/>
            </a:pPr>
            <a:endParaRPr lang="nl-NL"/>
          </a:p>
        </p:txBody>
      </p:sp>
      <p:sp>
        <p:nvSpPr>
          <p:cNvPr id="9" name="Tijdelijke aanduiding voor dianummer 5"/>
          <p:cNvSpPr>
            <a:spLocks noGrp="1"/>
          </p:cNvSpPr>
          <p:nvPr>
            <p:ph type="sldNum" sz="quarter" idx="12"/>
          </p:nvPr>
        </p:nvSpPr>
        <p:spPr>
          <a:xfrm rot="5400000">
            <a:off x="5989638" y="144462"/>
            <a:ext cx="533400" cy="244475"/>
          </a:xfrm>
        </p:spPr>
        <p:txBody>
          <a:bodyPr/>
          <a:lstStyle>
            <a:lvl1pPr>
              <a:defRPr/>
            </a:lvl1pPr>
          </a:lstStyle>
          <a:p>
            <a:pPr>
              <a:defRPr/>
            </a:pPr>
            <a:fld id="{6F0860FA-4497-461E-AFF8-1B68F0E8D275}" type="slidenum">
              <a:rPr lang="nl-NL"/>
              <a:pPr>
                <a:defRPr/>
              </a:pPr>
              <a:t>‹nr.›</a:t>
            </a:fld>
            <a:endParaRPr lang="nl-NL"/>
          </a:p>
        </p:txBody>
      </p:sp>
    </p:spTree>
    <p:extLst>
      <p:ext uri="{BB962C8B-B14F-4D97-AF65-F5344CB8AC3E}">
        <p14:creationId xmlns:p14="http://schemas.microsoft.com/office/powerpoint/2010/main" val="152899493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612648" y="228600"/>
            <a:ext cx="8153400" cy="990600"/>
          </a:xfrm>
        </p:spPr>
        <p:txBody>
          <a:bodyPr/>
          <a:lstStyle/>
          <a:p>
            <a:r>
              <a:rPr lang="nl-NL" smtClean="0"/>
              <a:t>Klik om de stijl te bewerken</a:t>
            </a:r>
            <a:endParaRPr lang="en-US"/>
          </a:p>
        </p:txBody>
      </p:sp>
      <p:sp>
        <p:nvSpPr>
          <p:cNvPr id="8" name="Tijdelijke aanduiding voor inhoud 7"/>
          <p:cNvSpPr>
            <a:spLocks noGrp="1"/>
          </p:cNvSpPr>
          <p:nvPr>
            <p:ph sz="quarter" idx="1"/>
          </p:nvPr>
        </p:nvSpPr>
        <p:spPr>
          <a:xfrm>
            <a:off x="612648" y="1600200"/>
            <a:ext cx="8153400" cy="44958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13"/>
          <p:cNvSpPr>
            <a:spLocks noGrp="1"/>
          </p:cNvSpPr>
          <p:nvPr>
            <p:ph type="dt" sz="half" idx="10"/>
          </p:nvPr>
        </p:nvSpPr>
        <p:spPr/>
        <p:txBody>
          <a:bodyPr/>
          <a:lstStyle>
            <a:lvl1pPr>
              <a:defRPr/>
            </a:lvl1pPr>
          </a:lstStyle>
          <a:p>
            <a:pPr>
              <a:defRPr/>
            </a:pPr>
            <a:endParaRPr lang="nl-NL"/>
          </a:p>
        </p:txBody>
      </p:sp>
      <p:sp>
        <p:nvSpPr>
          <p:cNvPr id="5" name="Tijdelijke aanduiding voor voettekst 2"/>
          <p:cNvSpPr>
            <a:spLocks noGrp="1"/>
          </p:cNvSpPr>
          <p:nvPr>
            <p:ph type="ftr" sz="quarter" idx="11"/>
          </p:nvPr>
        </p:nvSpPr>
        <p:spPr/>
        <p:txBody>
          <a:bodyPr/>
          <a:lstStyle>
            <a:lvl1pPr>
              <a:defRPr/>
            </a:lvl1pPr>
          </a:lstStyle>
          <a:p>
            <a:pPr>
              <a:defRPr/>
            </a:pPr>
            <a:endParaRPr lang="nl-NL"/>
          </a:p>
        </p:txBody>
      </p:sp>
      <p:sp>
        <p:nvSpPr>
          <p:cNvPr id="6" name="Tijdelijke aanduiding voor dianummer 22"/>
          <p:cNvSpPr>
            <a:spLocks noGrp="1"/>
          </p:cNvSpPr>
          <p:nvPr>
            <p:ph type="sldNum" sz="quarter" idx="12"/>
          </p:nvPr>
        </p:nvSpPr>
        <p:spPr/>
        <p:txBody>
          <a:bodyPr/>
          <a:lstStyle>
            <a:lvl1pPr>
              <a:defRPr/>
            </a:lvl1pPr>
          </a:lstStyle>
          <a:p>
            <a:pPr>
              <a:defRPr/>
            </a:pPr>
            <a:fld id="{346FD273-B9B8-4458-B9D6-46833EDE7F5A}" type="slidenum">
              <a:rPr lang="nl-NL"/>
              <a:pPr>
                <a:defRPr/>
              </a:pPr>
              <a:t>‹nr.›</a:t>
            </a:fld>
            <a:endParaRPr lang="nl-NL"/>
          </a:p>
        </p:txBody>
      </p:sp>
    </p:spTree>
    <p:extLst>
      <p:ext uri="{BB962C8B-B14F-4D97-AF65-F5344CB8AC3E}">
        <p14:creationId xmlns:p14="http://schemas.microsoft.com/office/powerpoint/2010/main" val="2611456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3">
        <a:schemeClr val="bg1"/>
      </p:bgRef>
    </p:bg>
    <p:spTree>
      <p:nvGrpSpPr>
        <p:cNvPr id="1" name=""/>
        <p:cNvGrpSpPr/>
        <p:nvPr/>
      </p:nvGrpSpPr>
      <p:grpSpPr>
        <a:xfrm>
          <a:off x="0" y="0"/>
          <a:ext cx="0" cy="0"/>
          <a:chOff x="0" y="0"/>
          <a:chExt cx="0" cy="0"/>
        </a:xfrm>
      </p:grpSpPr>
      <p:sp>
        <p:nvSpPr>
          <p:cNvPr id="4" name="Rechthoek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hthoek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hthoek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ijdelijke aanduiding voor tekst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nl-NL" smtClean="0"/>
              <a:t>Klik om de modelstijlen te bewerken</a:t>
            </a:r>
          </a:p>
        </p:txBody>
      </p:sp>
      <p:sp>
        <p:nvSpPr>
          <p:cNvPr id="2" name="Titel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nl-NL" smtClean="0"/>
              <a:t>Klik om de stijl te bewerken</a:t>
            </a:r>
            <a:endParaRPr lang="en-US"/>
          </a:p>
        </p:txBody>
      </p:sp>
      <p:sp>
        <p:nvSpPr>
          <p:cNvPr id="7" name="Tijdelijke aanduiding voor datum 11"/>
          <p:cNvSpPr>
            <a:spLocks noGrp="1"/>
          </p:cNvSpPr>
          <p:nvPr>
            <p:ph type="dt" sz="half" idx="10"/>
          </p:nvPr>
        </p:nvSpPr>
        <p:spPr/>
        <p:txBody>
          <a:bodyPr/>
          <a:lstStyle>
            <a:lvl1pPr>
              <a:defRPr/>
            </a:lvl1pPr>
          </a:lstStyle>
          <a:p>
            <a:pPr>
              <a:defRPr/>
            </a:pPr>
            <a:endParaRPr lang="nl-NL"/>
          </a:p>
        </p:txBody>
      </p:sp>
      <p:sp>
        <p:nvSpPr>
          <p:cNvPr id="8" name="Tijdelijke aanduiding voor dianumm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A93A1B1C-DEB0-49EB-A35C-5BFE0BCEB285}" type="slidenum">
              <a:rPr lang="nl-NL"/>
              <a:pPr>
                <a:defRPr/>
              </a:pPr>
              <a:t>‹nr.›</a:t>
            </a:fld>
            <a:endParaRPr lang="nl-NL"/>
          </a:p>
        </p:txBody>
      </p:sp>
      <p:sp>
        <p:nvSpPr>
          <p:cNvPr id="9" name="Tijdelijke aanduiding voor voettekst 13"/>
          <p:cNvSpPr>
            <a:spLocks noGrp="1"/>
          </p:cNvSpPr>
          <p:nvPr>
            <p:ph type="ftr" sz="quarter" idx="12"/>
          </p:nvPr>
        </p:nvSpPr>
        <p:spPr/>
        <p:txBody>
          <a:bodyPr/>
          <a:lstStyle>
            <a:lvl1pPr>
              <a:defRPr/>
            </a:lvl1pPr>
          </a:lstStyle>
          <a:p>
            <a:pPr>
              <a:defRPr/>
            </a:pPr>
            <a:endParaRPr lang="nl-NL"/>
          </a:p>
        </p:txBody>
      </p:sp>
    </p:spTree>
    <p:extLst>
      <p:ext uri="{BB962C8B-B14F-4D97-AF65-F5344CB8AC3E}">
        <p14:creationId xmlns:p14="http://schemas.microsoft.com/office/powerpoint/2010/main" val="248737384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9" name="Tijdelijke aanduiding voor inhoud 8"/>
          <p:cNvSpPr>
            <a:spLocks noGrp="1"/>
          </p:cNvSpPr>
          <p:nvPr>
            <p:ph sz="quarter" idx="1"/>
          </p:nvPr>
        </p:nvSpPr>
        <p:spPr>
          <a:xfrm>
            <a:off x="609600" y="1589567"/>
            <a:ext cx="3886200" cy="45720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11" name="Tijdelijke aanduiding voor inhoud 10"/>
          <p:cNvSpPr>
            <a:spLocks noGrp="1"/>
          </p:cNvSpPr>
          <p:nvPr>
            <p:ph sz="quarter" idx="2"/>
          </p:nvPr>
        </p:nvSpPr>
        <p:spPr>
          <a:xfrm>
            <a:off x="4844901" y="1589567"/>
            <a:ext cx="3886200" cy="45720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datum 7"/>
          <p:cNvSpPr>
            <a:spLocks noGrp="1"/>
          </p:cNvSpPr>
          <p:nvPr>
            <p:ph type="dt" sz="half" idx="10"/>
          </p:nvPr>
        </p:nvSpPr>
        <p:spPr/>
        <p:txBody>
          <a:bodyPr rtlCol="0"/>
          <a:lstStyle>
            <a:lvl1pPr>
              <a:defRPr/>
            </a:lvl1pPr>
          </a:lstStyle>
          <a:p>
            <a:pPr>
              <a:defRPr/>
            </a:pPr>
            <a:endParaRPr lang="nl-NL"/>
          </a:p>
        </p:txBody>
      </p:sp>
      <p:sp>
        <p:nvSpPr>
          <p:cNvPr id="6" name="Tijdelijke aanduiding voor dianummer 9"/>
          <p:cNvSpPr>
            <a:spLocks noGrp="1"/>
          </p:cNvSpPr>
          <p:nvPr>
            <p:ph type="sldNum" sz="quarter" idx="11"/>
          </p:nvPr>
        </p:nvSpPr>
        <p:spPr/>
        <p:txBody>
          <a:bodyPr rtlCol="0"/>
          <a:lstStyle>
            <a:lvl1pPr>
              <a:defRPr/>
            </a:lvl1pPr>
          </a:lstStyle>
          <a:p>
            <a:pPr>
              <a:defRPr/>
            </a:pPr>
            <a:fld id="{9D4E030C-30EC-4579-95ED-AD5BF2FB75F0}" type="slidenum">
              <a:rPr lang="nl-NL"/>
              <a:pPr>
                <a:defRPr/>
              </a:pPr>
              <a:t>‹nr.›</a:t>
            </a:fld>
            <a:endParaRPr lang="nl-NL"/>
          </a:p>
        </p:txBody>
      </p:sp>
      <p:sp>
        <p:nvSpPr>
          <p:cNvPr id="7" name="Tijdelijke aanduiding voor voettekst 11"/>
          <p:cNvSpPr>
            <a:spLocks noGrp="1"/>
          </p:cNvSpPr>
          <p:nvPr>
            <p:ph type="ftr" sz="quarter" idx="12"/>
          </p:nvPr>
        </p:nvSpPr>
        <p:spPr/>
        <p:txBody>
          <a:bodyPr rtlCol="0"/>
          <a:lstStyle>
            <a:lvl1pPr>
              <a:defRPr/>
            </a:lvl1pPr>
          </a:lstStyle>
          <a:p>
            <a:pPr>
              <a:defRPr/>
            </a:pPr>
            <a:endParaRPr lang="nl-NL"/>
          </a:p>
        </p:txBody>
      </p:sp>
    </p:spTree>
    <p:extLst>
      <p:ext uri="{BB962C8B-B14F-4D97-AF65-F5344CB8AC3E}">
        <p14:creationId xmlns:p14="http://schemas.microsoft.com/office/powerpoint/2010/main" val="3860020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533400" y="273050"/>
            <a:ext cx="8153400" cy="869950"/>
          </a:xfrm>
        </p:spPr>
        <p:txBody>
          <a:bodyPr/>
          <a:lstStyle>
            <a:lvl1pPr>
              <a:defRPr/>
            </a:lvl1pPr>
          </a:lstStyle>
          <a:p>
            <a:r>
              <a:rPr lang="nl-NL" smtClean="0"/>
              <a:t>Klik om de stijl te bewerken</a:t>
            </a:r>
            <a:endParaRPr lang="en-US"/>
          </a:p>
        </p:txBody>
      </p:sp>
      <p:sp>
        <p:nvSpPr>
          <p:cNvPr id="11" name="Tijdelijke aanduiding voor inhoud 10"/>
          <p:cNvSpPr>
            <a:spLocks noGrp="1"/>
          </p:cNvSpPr>
          <p:nvPr>
            <p:ph sz="quarter" idx="2"/>
          </p:nvPr>
        </p:nvSpPr>
        <p:spPr>
          <a:xfrm>
            <a:off x="609600" y="2438400"/>
            <a:ext cx="3886200" cy="35814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13" name="Tijdelijke aanduiding voor inhoud 12"/>
          <p:cNvSpPr>
            <a:spLocks noGrp="1"/>
          </p:cNvSpPr>
          <p:nvPr>
            <p:ph sz="quarter" idx="4"/>
          </p:nvPr>
        </p:nvSpPr>
        <p:spPr>
          <a:xfrm>
            <a:off x="4800600" y="2438400"/>
            <a:ext cx="3886200" cy="35814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16" name="Tijdelijke aanduiding voor tekst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nl-NL" smtClean="0"/>
              <a:t>Klik om de modelstijlen te bewerken</a:t>
            </a:r>
          </a:p>
        </p:txBody>
      </p:sp>
      <p:sp>
        <p:nvSpPr>
          <p:cNvPr id="15" name="Tijdelijke aanduiding voor tekst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nl-NL" smtClean="0"/>
              <a:t>Klik om de modelstijlen te bewerken</a:t>
            </a:r>
          </a:p>
        </p:txBody>
      </p:sp>
      <p:sp>
        <p:nvSpPr>
          <p:cNvPr id="7" name="Tijdelijke aanduiding voor datum 9"/>
          <p:cNvSpPr>
            <a:spLocks noGrp="1"/>
          </p:cNvSpPr>
          <p:nvPr>
            <p:ph type="dt" sz="half" idx="10"/>
          </p:nvPr>
        </p:nvSpPr>
        <p:spPr/>
        <p:txBody>
          <a:bodyPr rtlCol="0"/>
          <a:lstStyle>
            <a:lvl1pPr>
              <a:defRPr/>
            </a:lvl1pPr>
          </a:lstStyle>
          <a:p>
            <a:pPr>
              <a:defRPr/>
            </a:pPr>
            <a:endParaRPr lang="nl-NL"/>
          </a:p>
        </p:txBody>
      </p:sp>
      <p:sp>
        <p:nvSpPr>
          <p:cNvPr id="8" name="Tijdelijke aanduiding voor dianummer 11"/>
          <p:cNvSpPr>
            <a:spLocks noGrp="1"/>
          </p:cNvSpPr>
          <p:nvPr>
            <p:ph type="sldNum" sz="quarter" idx="11"/>
          </p:nvPr>
        </p:nvSpPr>
        <p:spPr/>
        <p:txBody>
          <a:bodyPr rtlCol="0"/>
          <a:lstStyle>
            <a:lvl1pPr>
              <a:defRPr/>
            </a:lvl1pPr>
          </a:lstStyle>
          <a:p>
            <a:pPr>
              <a:defRPr/>
            </a:pPr>
            <a:fld id="{0902D4F0-A195-43F5-BBF4-ABF6D4B5AE4C}" type="slidenum">
              <a:rPr lang="nl-NL"/>
              <a:pPr>
                <a:defRPr/>
              </a:pPr>
              <a:t>‹nr.›</a:t>
            </a:fld>
            <a:endParaRPr lang="nl-NL"/>
          </a:p>
        </p:txBody>
      </p:sp>
      <p:sp>
        <p:nvSpPr>
          <p:cNvPr id="9" name="Tijdelijke aanduiding voor voettekst 13"/>
          <p:cNvSpPr>
            <a:spLocks noGrp="1"/>
          </p:cNvSpPr>
          <p:nvPr>
            <p:ph type="ftr" sz="quarter" idx="12"/>
          </p:nvPr>
        </p:nvSpPr>
        <p:spPr/>
        <p:txBody>
          <a:bodyPr rtlCol="0"/>
          <a:lstStyle>
            <a:lvl1pPr>
              <a:defRPr/>
            </a:lvl1pPr>
          </a:lstStyle>
          <a:p>
            <a:pPr>
              <a:defRPr/>
            </a:pPr>
            <a:endParaRPr lang="nl-NL"/>
          </a:p>
        </p:txBody>
      </p:sp>
    </p:spTree>
    <p:extLst>
      <p:ext uri="{BB962C8B-B14F-4D97-AF65-F5344CB8AC3E}">
        <p14:creationId xmlns:p14="http://schemas.microsoft.com/office/powerpoint/2010/main" val="2595494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datum 13"/>
          <p:cNvSpPr>
            <a:spLocks noGrp="1"/>
          </p:cNvSpPr>
          <p:nvPr>
            <p:ph type="dt" sz="half" idx="10"/>
          </p:nvPr>
        </p:nvSpPr>
        <p:spPr/>
        <p:txBody>
          <a:bodyPr/>
          <a:lstStyle>
            <a:lvl1pPr>
              <a:defRPr/>
            </a:lvl1pPr>
          </a:lstStyle>
          <a:p>
            <a:pPr>
              <a:defRPr/>
            </a:pPr>
            <a:endParaRPr lang="nl-NL"/>
          </a:p>
        </p:txBody>
      </p:sp>
      <p:sp>
        <p:nvSpPr>
          <p:cNvPr id="4" name="Tijdelijke aanduiding voor voettekst 2"/>
          <p:cNvSpPr>
            <a:spLocks noGrp="1"/>
          </p:cNvSpPr>
          <p:nvPr>
            <p:ph type="ftr" sz="quarter" idx="11"/>
          </p:nvPr>
        </p:nvSpPr>
        <p:spPr/>
        <p:txBody>
          <a:bodyPr/>
          <a:lstStyle>
            <a:lvl1pPr>
              <a:defRPr/>
            </a:lvl1pPr>
          </a:lstStyle>
          <a:p>
            <a:pPr>
              <a:defRPr/>
            </a:pPr>
            <a:endParaRPr lang="nl-NL"/>
          </a:p>
        </p:txBody>
      </p:sp>
      <p:sp>
        <p:nvSpPr>
          <p:cNvPr id="5" name="Tijdelijke aanduiding voor dianummer 22"/>
          <p:cNvSpPr>
            <a:spLocks noGrp="1"/>
          </p:cNvSpPr>
          <p:nvPr>
            <p:ph type="sldNum" sz="quarter" idx="12"/>
          </p:nvPr>
        </p:nvSpPr>
        <p:spPr/>
        <p:txBody>
          <a:bodyPr/>
          <a:lstStyle>
            <a:lvl1pPr>
              <a:defRPr/>
            </a:lvl1pPr>
          </a:lstStyle>
          <a:p>
            <a:pPr>
              <a:defRPr/>
            </a:pPr>
            <a:fld id="{F2D95E99-798A-4233-AA2F-40D57C01262A}" type="slidenum">
              <a:rPr lang="nl-NL"/>
              <a:pPr>
                <a:defRPr/>
              </a:pPr>
              <a:t>‹nr.›</a:t>
            </a:fld>
            <a:endParaRPr lang="nl-NL"/>
          </a:p>
        </p:txBody>
      </p:sp>
    </p:spTree>
    <p:extLst>
      <p:ext uri="{BB962C8B-B14F-4D97-AF65-F5344CB8AC3E}">
        <p14:creationId xmlns:p14="http://schemas.microsoft.com/office/powerpoint/2010/main" val="818926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vl1pPr>
          </a:lstStyle>
          <a:p>
            <a:pPr>
              <a:defRPr/>
            </a:pPr>
            <a:endParaRPr lang="nl-NL"/>
          </a:p>
        </p:txBody>
      </p:sp>
      <p:sp>
        <p:nvSpPr>
          <p:cNvPr id="3" name="Tijdelijke aanduiding voor voettekst 2"/>
          <p:cNvSpPr>
            <a:spLocks noGrp="1"/>
          </p:cNvSpPr>
          <p:nvPr>
            <p:ph type="ftr" sz="quarter" idx="11"/>
          </p:nvPr>
        </p:nvSpPr>
        <p:spPr/>
        <p:txBody>
          <a:bodyPr/>
          <a:lstStyle>
            <a:lvl1pPr>
              <a:defRPr/>
            </a:lvl1pPr>
          </a:lstStyle>
          <a:p>
            <a:pPr>
              <a:defRPr/>
            </a:pPr>
            <a:endParaRPr lang="nl-NL"/>
          </a:p>
        </p:txBody>
      </p:sp>
      <p:sp>
        <p:nvSpPr>
          <p:cNvPr id="4" name="Tijdelijke aanduiding voor dianumm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D1AC8DCA-BCFB-46A3-BA57-FAAED5327876}" type="slidenum">
              <a:rPr lang="nl-NL"/>
              <a:pPr>
                <a:defRPr/>
              </a:pPr>
              <a:t>‹nr.›</a:t>
            </a:fld>
            <a:endParaRPr lang="nl-NL"/>
          </a:p>
        </p:txBody>
      </p:sp>
    </p:spTree>
    <p:extLst>
      <p:ext uri="{BB962C8B-B14F-4D97-AF65-F5344CB8AC3E}">
        <p14:creationId xmlns:p14="http://schemas.microsoft.com/office/powerpoint/2010/main" val="33576373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0" y="273050"/>
            <a:ext cx="8077200" cy="869950"/>
          </a:xfrm>
        </p:spPr>
        <p:txBody>
          <a:bodyPr/>
          <a:lstStyle>
            <a:lvl1pPr algn="l">
              <a:buNone/>
              <a:defRPr sz="4400" b="0"/>
            </a:lvl1pPr>
          </a:lstStyle>
          <a:p>
            <a:r>
              <a:rPr lang="nl-NL" smtClean="0"/>
              <a:t>Klik om de stijl te bewerken</a:t>
            </a:r>
            <a:endParaRPr lang="en-US"/>
          </a:p>
        </p:txBody>
      </p:sp>
      <p:sp>
        <p:nvSpPr>
          <p:cNvPr id="3" name="Tijdelijke aanduiding voor tekst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nl-NL" smtClean="0"/>
              <a:t>Klik om de modelstijlen te bewerken</a:t>
            </a:r>
          </a:p>
        </p:txBody>
      </p:sp>
      <p:sp>
        <p:nvSpPr>
          <p:cNvPr id="9" name="Tijdelijke aanduiding voor inhoud 8"/>
          <p:cNvSpPr>
            <a:spLocks noGrp="1"/>
          </p:cNvSpPr>
          <p:nvPr>
            <p:ph sz="quarter" idx="1"/>
          </p:nvPr>
        </p:nvSpPr>
        <p:spPr>
          <a:xfrm>
            <a:off x="2362200" y="1752600"/>
            <a:ext cx="6400800" cy="44196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datum 13"/>
          <p:cNvSpPr>
            <a:spLocks noGrp="1"/>
          </p:cNvSpPr>
          <p:nvPr>
            <p:ph type="dt" sz="half" idx="10"/>
          </p:nvPr>
        </p:nvSpPr>
        <p:spPr/>
        <p:txBody>
          <a:bodyPr/>
          <a:lstStyle>
            <a:lvl1pPr>
              <a:defRPr/>
            </a:lvl1pPr>
          </a:lstStyle>
          <a:p>
            <a:pPr>
              <a:defRPr/>
            </a:pPr>
            <a:endParaRPr lang="nl-NL"/>
          </a:p>
        </p:txBody>
      </p:sp>
      <p:sp>
        <p:nvSpPr>
          <p:cNvPr id="6" name="Tijdelijke aanduiding voor voettekst 2"/>
          <p:cNvSpPr>
            <a:spLocks noGrp="1"/>
          </p:cNvSpPr>
          <p:nvPr>
            <p:ph type="ftr" sz="quarter" idx="11"/>
          </p:nvPr>
        </p:nvSpPr>
        <p:spPr/>
        <p:txBody>
          <a:bodyPr/>
          <a:lstStyle>
            <a:lvl1pPr>
              <a:defRPr/>
            </a:lvl1pPr>
          </a:lstStyle>
          <a:p>
            <a:pPr>
              <a:defRPr/>
            </a:pPr>
            <a:endParaRPr lang="nl-NL"/>
          </a:p>
        </p:txBody>
      </p:sp>
      <p:sp>
        <p:nvSpPr>
          <p:cNvPr id="7" name="Tijdelijke aanduiding voor dianummer 22"/>
          <p:cNvSpPr>
            <a:spLocks noGrp="1"/>
          </p:cNvSpPr>
          <p:nvPr>
            <p:ph type="sldNum" sz="quarter" idx="12"/>
          </p:nvPr>
        </p:nvSpPr>
        <p:spPr/>
        <p:txBody>
          <a:bodyPr/>
          <a:lstStyle>
            <a:lvl1pPr>
              <a:defRPr/>
            </a:lvl1pPr>
          </a:lstStyle>
          <a:p>
            <a:pPr>
              <a:defRPr/>
            </a:pPr>
            <a:fld id="{122A9F54-F3B2-4732-8EBD-88063A8DEB27}" type="slidenum">
              <a:rPr lang="nl-NL"/>
              <a:pPr>
                <a:defRPr/>
              </a:pPr>
              <a:t>‹nr.›</a:t>
            </a:fld>
            <a:endParaRPr lang="nl-NL"/>
          </a:p>
        </p:txBody>
      </p:sp>
    </p:spTree>
    <p:extLst>
      <p:ext uri="{BB962C8B-B14F-4D97-AF65-F5344CB8AC3E}">
        <p14:creationId xmlns:p14="http://schemas.microsoft.com/office/powerpoint/2010/main" val="3667246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3">
        <a:schemeClr val="bg2"/>
      </p:bgRef>
    </p:bg>
    <p:spTree>
      <p:nvGrpSpPr>
        <p:cNvPr id="1" name=""/>
        <p:cNvGrpSpPr/>
        <p:nvPr/>
      </p:nvGrpSpPr>
      <p:grpSpPr>
        <a:xfrm>
          <a:off x="0" y="0"/>
          <a:ext cx="0" cy="0"/>
          <a:chOff x="0" y="0"/>
          <a:chExt cx="0" cy="0"/>
        </a:xfrm>
      </p:grpSpPr>
      <p:sp>
        <p:nvSpPr>
          <p:cNvPr id="5" name="Rechthoek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hthoek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hthoek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hthoek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 name="Tijdelijke aanduiding voor tekst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nl-NL" smtClean="0"/>
              <a:t>Klik om de modelstijlen te bewerken</a:t>
            </a:r>
          </a:p>
        </p:txBody>
      </p:sp>
      <p:sp>
        <p:nvSpPr>
          <p:cNvPr id="2" name="Titel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nl-NL" smtClean="0"/>
              <a:t>Klik om de stijl te bewerken</a:t>
            </a:r>
            <a:endParaRPr lang="en-US"/>
          </a:p>
        </p:txBody>
      </p:sp>
      <p:sp>
        <p:nvSpPr>
          <p:cNvPr id="3" name="Tijdelijke aanduiding voor afbeelding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nl-NL" noProof="0" smtClean="0"/>
              <a:t>Klik op het pictogram als u een afbeelding wilt toevoegen</a:t>
            </a:r>
            <a:endParaRPr lang="en-US" noProof="0" dirty="0"/>
          </a:p>
        </p:txBody>
      </p:sp>
      <p:sp>
        <p:nvSpPr>
          <p:cNvPr id="9" name="Tijdelijke aanduiding voor datum 11"/>
          <p:cNvSpPr>
            <a:spLocks noGrp="1"/>
          </p:cNvSpPr>
          <p:nvPr>
            <p:ph type="dt" sz="half" idx="10"/>
          </p:nvPr>
        </p:nvSpPr>
        <p:spPr>
          <a:xfrm>
            <a:off x="6248400" y="6248400"/>
            <a:ext cx="2667000" cy="365125"/>
          </a:xfrm>
        </p:spPr>
        <p:txBody>
          <a:bodyPr rtlCol="0"/>
          <a:lstStyle>
            <a:lvl1pPr>
              <a:defRPr/>
            </a:lvl1pPr>
          </a:lstStyle>
          <a:p>
            <a:pPr>
              <a:defRPr/>
            </a:pPr>
            <a:endParaRPr lang="nl-NL"/>
          </a:p>
        </p:txBody>
      </p:sp>
      <p:sp>
        <p:nvSpPr>
          <p:cNvPr id="10" name="Tijdelijke aanduiding voor dianummer 12"/>
          <p:cNvSpPr>
            <a:spLocks noGrp="1"/>
          </p:cNvSpPr>
          <p:nvPr>
            <p:ph type="sldNum" sz="quarter" idx="11"/>
          </p:nvPr>
        </p:nvSpPr>
        <p:spPr>
          <a:xfrm>
            <a:off x="0" y="4667250"/>
            <a:ext cx="1447800" cy="663575"/>
          </a:xfrm>
        </p:spPr>
        <p:txBody>
          <a:bodyPr rtlCol="0"/>
          <a:lstStyle>
            <a:lvl1pPr>
              <a:defRPr sz="2800"/>
            </a:lvl1pPr>
          </a:lstStyle>
          <a:p>
            <a:pPr>
              <a:defRPr/>
            </a:pPr>
            <a:fld id="{900BE214-A7BE-4455-A084-0DB7C5A3BD35}" type="slidenum">
              <a:rPr lang="nl-NL"/>
              <a:pPr>
                <a:defRPr/>
              </a:pPr>
              <a:t>‹nr.›</a:t>
            </a:fld>
            <a:endParaRPr lang="nl-NL"/>
          </a:p>
        </p:txBody>
      </p:sp>
      <p:sp>
        <p:nvSpPr>
          <p:cNvPr id="11" name="Tijdelijke aanduiding voor voettekst 13"/>
          <p:cNvSpPr>
            <a:spLocks noGrp="1"/>
          </p:cNvSpPr>
          <p:nvPr>
            <p:ph type="ftr" sz="quarter" idx="12"/>
          </p:nvPr>
        </p:nvSpPr>
        <p:spPr>
          <a:xfrm>
            <a:off x="1600200" y="6248400"/>
            <a:ext cx="4572000" cy="365125"/>
          </a:xfrm>
        </p:spPr>
        <p:txBody>
          <a:bodyPr rtlCol="0"/>
          <a:lstStyle>
            <a:lvl1pPr>
              <a:defRPr/>
            </a:lvl1pPr>
          </a:lstStyle>
          <a:p>
            <a:pPr>
              <a:defRPr/>
            </a:pPr>
            <a:endParaRPr lang="nl-NL"/>
          </a:p>
        </p:txBody>
      </p:sp>
    </p:spTree>
    <p:extLst>
      <p:ext uri="{BB962C8B-B14F-4D97-AF65-F5344CB8AC3E}">
        <p14:creationId xmlns:p14="http://schemas.microsoft.com/office/powerpoint/2010/main" val="363644642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jdelijke aanduiding voor titel 21"/>
          <p:cNvSpPr>
            <a:spLocks noGrp="1"/>
          </p:cNvSpPr>
          <p:nvPr>
            <p:ph type="title"/>
          </p:nvPr>
        </p:nvSpPr>
        <p:spPr bwMode="auto">
          <a:xfrm>
            <a:off x="609600" y="228600"/>
            <a:ext cx="8153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smtClean="0"/>
              <a:t>Klik om de stijl te bewerken</a:t>
            </a:r>
            <a:endParaRPr lang="en-US" smtClean="0"/>
          </a:p>
        </p:txBody>
      </p:sp>
      <p:sp>
        <p:nvSpPr>
          <p:cNvPr id="1027" name="Tijdelijke aanduiding voor tekst 12"/>
          <p:cNvSpPr>
            <a:spLocks noGrp="1"/>
          </p:cNvSpPr>
          <p:nvPr>
            <p:ph type="body" idx="1"/>
          </p:nvPr>
        </p:nvSpPr>
        <p:spPr bwMode="auto">
          <a:xfrm>
            <a:off x="612775" y="1600200"/>
            <a:ext cx="8153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smtClean="0"/>
          </a:p>
        </p:txBody>
      </p:sp>
      <p:sp>
        <p:nvSpPr>
          <p:cNvPr id="14" name="Tijdelijke aanduiding voor datum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endParaRPr lang="nl-NL"/>
          </a:p>
        </p:txBody>
      </p:sp>
      <p:sp>
        <p:nvSpPr>
          <p:cNvPr id="3" name="Tijdelijke aanduiding voor voettekst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nl-NL"/>
          </a:p>
        </p:txBody>
      </p:sp>
      <p:sp>
        <p:nvSpPr>
          <p:cNvPr id="7" name="Rechthoek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hthoek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Rechthoek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Tijdelijke aanduiding voor dianumm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0C0751B5-A14C-46AA-A157-A95512AD33AB}" type="slidenum">
              <a:rPr lang="nl-NL"/>
              <a:pPr>
                <a:defRPr/>
              </a:pPr>
              <a:t>‹nr.›</a:t>
            </a:fld>
            <a:endParaRPr lang="nl-NL"/>
          </a:p>
        </p:txBody>
      </p:sp>
    </p:spTree>
  </p:cSld>
  <p:clrMap bg1="lt1" tx1="dk1" bg2="lt2" tx2="dk2" accent1="accent1" accent2="accent2" accent3="accent3" accent4="accent4" accent5="accent5" accent6="accent6" hlink="hlink" folHlink="folHlink"/>
  <p:sldLayoutIdLst>
    <p:sldLayoutId id="2147484121" r:id="rId1"/>
    <p:sldLayoutId id="2147484117" r:id="rId2"/>
    <p:sldLayoutId id="2147484122" r:id="rId3"/>
    <p:sldLayoutId id="2147484123" r:id="rId4"/>
    <p:sldLayoutId id="2147484124" r:id="rId5"/>
    <p:sldLayoutId id="2147484118" r:id="rId6"/>
    <p:sldLayoutId id="2147484125" r:id="rId7"/>
    <p:sldLayoutId id="2147484119" r:id="rId8"/>
    <p:sldLayoutId id="2147484126" r:id="rId9"/>
    <p:sldLayoutId id="2147484120" r:id="rId10"/>
    <p:sldLayoutId id="2147484127"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FEB80A"/>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00ADD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images.google.nl/imgres?imgurl=http://www.kuurnefeest.be/beelden/ezel3.jpg&amp;imgrefurl=http://www.kuurnefeest.be/indexvorigejaren.htm&amp;h=1410&amp;w=1410&amp;sz=108&amp;hl=nl&amp;start=16&amp;um=1&amp;usg=__PlsVEL-Bn8n-FDqll_WZZl4SMS8=&amp;tbnid=UlKkfyot_z0iPM:&amp;tbnh=150&amp;tbnw=150&amp;prev=/images%3Fq%3Dezel%26um%3D1%26hl%3Dnl%26rlz%3D1T4ADBF_nlNL249NL250%26sa%3DN"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images.google.nl/imgres?imgurl=http://thecoolestanimals.com/wp-content/uploads/2007/10/funny_cow_pink_glasses.JPG&amp;imgrefurl=http://thecoolestanimals.com/category/funny/&amp;h=298&amp;w=400&amp;sz=32&amp;hl=nl&amp;start=27&amp;um=1&amp;usg=__kwbBAtyjQhukhbpZBP8jGkrLAFQ=&amp;tbnid=Y7IcD_0MLCivmM:&amp;tbnh=92&amp;tbnw=124&amp;prev=/images%3Fq%3Dfunny%2Bglasses%26start%3D18%26ndsp%3D18%26um%3D1%26hl%3Dnl%26rlz%3D1T4ADBF_nlNL249NL250%26sa%3DN" TargetMode="Externa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mailto:korrie.hoekstra@wur.nl"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pPr>
              <a:defRPr/>
            </a:pPr>
            <a:r>
              <a:rPr lang="nl-NL" dirty="0" smtClean="0"/>
              <a:t>Innovatieve landbouw</a:t>
            </a:r>
            <a:endParaRPr lang="nl-NL" dirty="0"/>
          </a:p>
        </p:txBody>
      </p:sp>
      <p:sp>
        <p:nvSpPr>
          <p:cNvPr id="9219" name="Ondertitel 2"/>
          <p:cNvSpPr>
            <a:spLocks noGrp="1"/>
          </p:cNvSpPr>
          <p:nvPr>
            <p:ph type="subTitle" idx="1"/>
          </p:nvPr>
        </p:nvSpPr>
        <p:spPr>
          <a:xfrm>
            <a:off x="2362200" y="6049963"/>
            <a:ext cx="6705600" cy="685800"/>
          </a:xfrm>
        </p:spPr>
        <p:txBody>
          <a:bodyPr/>
          <a:lstStyle/>
          <a:p>
            <a:r>
              <a:rPr lang="nl-NL" smtClean="0"/>
              <a:t>17 februari 2011</a:t>
            </a:r>
          </a:p>
        </p:txBody>
      </p:sp>
      <p:pic>
        <p:nvPicPr>
          <p:cNvPr id="922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975" y="620713"/>
            <a:ext cx="6608763" cy="330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hthoek 5"/>
          <p:cNvSpPr/>
          <p:nvPr/>
        </p:nvSpPr>
        <p:spPr>
          <a:xfrm>
            <a:off x="4932040" y="2996952"/>
            <a:ext cx="3528392" cy="1446550"/>
          </a:xfrm>
          <a:prstGeom prst="rect">
            <a:avLst/>
          </a:prstGeom>
          <a:noFill/>
        </p:spPr>
        <p:txBody>
          <a:bodyPr>
            <a:spAutoFit/>
          </a:bodyPr>
          <a:lstStyle/>
          <a:p>
            <a:pPr algn="ctr">
              <a:defRPr/>
            </a:pPr>
            <a:r>
              <a:rPr lang="nl-NL" sz="8800" b="1" dirty="0">
                <a:ln w="76200">
                  <a:solidFill>
                    <a:schemeClr val="accent6">
                      <a:lumMod val="75000"/>
                    </a:schemeClr>
                  </a:solidFill>
                  <a:prstDash val="solid"/>
                </a:ln>
                <a:solidFill>
                  <a:srgbClr val="00B050"/>
                </a:solidFill>
                <a:effectLst>
                  <a:outerShdw blurRad="41275" dist="20320" dir="1800000" algn="tl" rotWithShape="0">
                    <a:srgbClr val="000000">
                      <a:alpha val="40000"/>
                    </a:srgbClr>
                  </a:outerShdw>
                </a:effectLst>
              </a:rPr>
              <a:t>FARM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1"/>
          <p:cNvSpPr>
            <a:spLocks noGrp="1"/>
          </p:cNvSpPr>
          <p:nvPr>
            <p:ph type="title"/>
          </p:nvPr>
        </p:nvSpPr>
        <p:spPr>
          <a:xfrm>
            <a:off x="612775" y="228600"/>
            <a:ext cx="8153400" cy="990600"/>
          </a:xfrm>
        </p:spPr>
        <p:txBody>
          <a:bodyPr/>
          <a:lstStyle/>
          <a:p>
            <a:r>
              <a:rPr lang="nl-NL" smtClean="0"/>
              <a:t>Idea killers</a:t>
            </a:r>
          </a:p>
        </p:txBody>
      </p:sp>
      <p:pic>
        <p:nvPicPr>
          <p:cNvPr id="1843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838" y="236538"/>
            <a:ext cx="4629150" cy="662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ijdelijke aanduiding voor voettekst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solidFill>
                <a:schemeClr val="tx2"/>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p:cNvSpPr>
            <a:spLocks noGrp="1"/>
          </p:cNvSpPr>
          <p:nvPr>
            <p:ph type="title"/>
          </p:nvPr>
        </p:nvSpPr>
        <p:spPr>
          <a:xfrm>
            <a:off x="612775" y="228600"/>
            <a:ext cx="8153400" cy="990600"/>
          </a:xfrm>
        </p:spPr>
        <p:txBody>
          <a:bodyPr/>
          <a:lstStyle/>
          <a:p>
            <a:r>
              <a:rPr lang="nl-NL" smtClean="0"/>
              <a:t>Naast ideakillers…</a:t>
            </a:r>
          </a:p>
        </p:txBody>
      </p:sp>
      <p:sp>
        <p:nvSpPr>
          <p:cNvPr id="3" name="Tijdelijke aanduiding voor inhoud 2"/>
          <p:cNvSpPr>
            <a:spLocks noGrp="1"/>
          </p:cNvSpPr>
          <p:nvPr>
            <p:ph sz="quarter" idx="1"/>
          </p:nvPr>
        </p:nvSpPr>
        <p:spPr>
          <a:xfrm>
            <a:off x="612775" y="1600200"/>
            <a:ext cx="8153400" cy="4495800"/>
          </a:xfrm>
        </p:spPr>
        <p:txBody>
          <a:bodyPr/>
          <a:lstStyle/>
          <a:p>
            <a:r>
              <a:rPr lang="nl-NL" smtClean="0"/>
              <a:t>… zitten ook vaste denkpatronen in de weg.</a:t>
            </a:r>
          </a:p>
          <a:p>
            <a:pPr>
              <a:buFont typeface="Wingdings" pitchFamily="2" charset="2"/>
              <a:buNone/>
            </a:pPr>
            <a:endParaRPr lang="nl-NL" smtClean="0"/>
          </a:p>
          <a:p>
            <a:pPr>
              <a:buFont typeface="Wingdings" pitchFamily="2" charset="2"/>
              <a:buNone/>
            </a:pPr>
            <a:r>
              <a:rPr lang="nl-NL" smtClean="0"/>
              <a:t>Even een test:</a:t>
            </a:r>
          </a:p>
          <a:p>
            <a:pPr>
              <a:buFont typeface="Wingdings" pitchFamily="2" charset="2"/>
              <a:buNone/>
            </a:pPr>
            <a:r>
              <a:rPr lang="nl-NL" smtClean="0"/>
              <a:t>Geef 100% foute antwoorden op de volgende vragen:</a:t>
            </a:r>
          </a:p>
          <a:p>
            <a:pPr>
              <a:buFont typeface="Arial" charset="0"/>
              <a:buChar char="•"/>
            </a:pPr>
            <a:r>
              <a:rPr lang="nl-NL" smtClean="0"/>
              <a:t>Wie is de minister-president van Nederland?</a:t>
            </a:r>
          </a:p>
          <a:p>
            <a:pPr>
              <a:buFont typeface="Arial" charset="0"/>
              <a:buChar char="•"/>
            </a:pPr>
            <a:r>
              <a:rPr lang="nl-NL" smtClean="0"/>
              <a:t>Welke kleur heeft de auto van mijn buurman?</a:t>
            </a:r>
          </a:p>
          <a:p>
            <a:pPr>
              <a:buFont typeface="Arial" charset="0"/>
              <a:buChar char="•"/>
            </a:pPr>
            <a:r>
              <a:rPr lang="nl-NL" smtClean="0"/>
              <a:t>Hoeveel ramen heeft dit gebouw?</a:t>
            </a:r>
          </a:p>
          <a:p>
            <a:pPr>
              <a:buFont typeface="Arial" charset="0"/>
              <a:buChar char="•"/>
            </a:pPr>
            <a:endParaRPr lang="nl-NL"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2050" y="862013"/>
            <a:ext cx="6819900" cy="513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p:cNvSpPr>
            <a:spLocks noGrp="1"/>
          </p:cNvSpPr>
          <p:nvPr>
            <p:ph type="title"/>
          </p:nvPr>
        </p:nvSpPr>
        <p:spPr>
          <a:xfrm>
            <a:off x="612775" y="228600"/>
            <a:ext cx="8153400" cy="990600"/>
          </a:xfrm>
        </p:spPr>
        <p:txBody>
          <a:bodyPr/>
          <a:lstStyle/>
          <a:p>
            <a:pPr eaLnBrk="1" hangingPunct="1"/>
            <a:r>
              <a:rPr lang="nl-NL" smtClean="0"/>
              <a:t>Wat zie je?</a:t>
            </a:r>
          </a:p>
        </p:txBody>
      </p:sp>
      <p:pic>
        <p:nvPicPr>
          <p:cNvPr id="21507" name="Picture 5" descr="http://www.topcharoen.co.th/web/illusion/illusion-a19.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6125" y="1531938"/>
            <a:ext cx="42862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p:cNvSpPr>
            <a:spLocks noGrp="1"/>
          </p:cNvSpPr>
          <p:nvPr>
            <p:ph type="title"/>
          </p:nvPr>
        </p:nvSpPr>
        <p:spPr>
          <a:xfrm>
            <a:off x="612775" y="228600"/>
            <a:ext cx="8153400" cy="990600"/>
          </a:xfrm>
        </p:spPr>
        <p:txBody>
          <a:bodyPr/>
          <a:lstStyle/>
          <a:p>
            <a:pPr eaLnBrk="1" hangingPunct="1"/>
            <a:r>
              <a:rPr lang="nl-NL" smtClean="0"/>
              <a:t>En wat is dit?</a:t>
            </a:r>
          </a:p>
        </p:txBody>
      </p:sp>
      <p:pic>
        <p:nvPicPr>
          <p:cNvPr id="22531" name="Picture 2" descr="http://upload.wikimedia.org/wikipedia/commons/4/45/Duck-Rabbit_illus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5875" y="1931988"/>
            <a:ext cx="6286500" cy="423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a:xfrm>
            <a:off x="612775" y="228600"/>
            <a:ext cx="8153400" cy="990600"/>
          </a:xfrm>
        </p:spPr>
        <p:txBody>
          <a:bodyPr/>
          <a:lstStyle/>
          <a:p>
            <a:pPr eaLnBrk="1" hangingPunct="1"/>
            <a:r>
              <a:rPr lang="nl-NL" smtClean="0"/>
              <a:t>Lees hardop:</a:t>
            </a:r>
          </a:p>
        </p:txBody>
      </p:sp>
      <p:sp>
        <p:nvSpPr>
          <p:cNvPr id="3" name="Tijdelijke aanduiding voor inhoud 2"/>
          <p:cNvSpPr>
            <a:spLocks noGrp="1"/>
          </p:cNvSpPr>
          <p:nvPr>
            <p:ph sz="quarter" idx="1"/>
          </p:nvPr>
        </p:nvSpPr>
        <p:spPr>
          <a:xfrm>
            <a:off x="612775" y="1600200"/>
            <a:ext cx="8153400" cy="4495800"/>
          </a:xfrm>
        </p:spPr>
        <p:txBody>
          <a:bodyPr/>
          <a:lstStyle/>
          <a:p>
            <a:pPr eaLnBrk="1" hangingPunct="1"/>
            <a:r>
              <a:rPr lang="nl-NL" smtClean="0"/>
              <a:t>Tarweveld</a:t>
            </a:r>
          </a:p>
          <a:p>
            <a:pPr eaLnBrk="1" hangingPunct="1"/>
            <a:r>
              <a:rPr lang="nl-NL" smtClean="0"/>
              <a:t>Maïsveld</a:t>
            </a:r>
          </a:p>
          <a:p>
            <a:pPr eaLnBrk="1" hangingPunct="1"/>
            <a:r>
              <a:rPr lang="nl-NL" smtClean="0"/>
              <a:t>Graanveld</a:t>
            </a:r>
          </a:p>
          <a:p>
            <a:pPr eaLnBrk="1" hangingPunct="1"/>
            <a:r>
              <a:rPr lang="nl-NL" smtClean="0"/>
              <a:t>Beneveld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a:xfrm>
            <a:off x="612775" y="228600"/>
            <a:ext cx="8153400" cy="990600"/>
          </a:xfrm>
        </p:spPr>
        <p:txBody>
          <a:bodyPr/>
          <a:lstStyle/>
          <a:p>
            <a:pPr eaLnBrk="1" hangingPunct="1"/>
            <a:r>
              <a:rPr lang="nl-NL" smtClean="0"/>
              <a:t>Kleur</a:t>
            </a:r>
          </a:p>
        </p:txBody>
      </p:sp>
      <p:sp>
        <p:nvSpPr>
          <p:cNvPr id="3" name="Tijdelijke aanduiding voor inhoud 2"/>
          <p:cNvSpPr>
            <a:spLocks noGrp="1"/>
          </p:cNvSpPr>
          <p:nvPr>
            <p:ph sz="quarter" idx="1"/>
          </p:nvPr>
        </p:nvSpPr>
        <p:spPr>
          <a:xfrm>
            <a:off x="612775" y="1600200"/>
            <a:ext cx="8153400" cy="4495800"/>
          </a:xfrm>
        </p:spPr>
        <p:txBody>
          <a:bodyPr/>
          <a:lstStyle/>
          <a:p>
            <a:pPr eaLnBrk="1" hangingPunct="1"/>
            <a:r>
              <a:rPr lang="nl-NL" smtClean="0"/>
              <a:t>De kleur van sneeuw is ……..</a:t>
            </a:r>
          </a:p>
          <a:p>
            <a:pPr eaLnBrk="1" hangingPunct="1"/>
            <a:endParaRPr lang="nl-NL" smtClean="0"/>
          </a:p>
          <a:p>
            <a:pPr eaLnBrk="1" hangingPunct="1"/>
            <a:r>
              <a:rPr lang="nl-NL" smtClean="0"/>
              <a:t>De kleur van de wasmachine is ……</a:t>
            </a:r>
          </a:p>
          <a:p>
            <a:pPr eaLnBrk="1" hangingPunct="1"/>
            <a:endParaRPr lang="nl-NL" smtClean="0"/>
          </a:p>
          <a:p>
            <a:pPr eaLnBrk="1" hangingPunct="1"/>
            <a:r>
              <a:rPr lang="nl-NL" smtClean="0"/>
              <a:t>Schaakstukken zijn zwart of …….</a:t>
            </a:r>
          </a:p>
          <a:p>
            <a:pPr eaLnBrk="1" hangingPunct="1">
              <a:buFont typeface="Wingdings" pitchFamily="2" charset="2"/>
              <a:buNone/>
            </a:pPr>
            <a:endParaRPr lang="nl-NL" smtClean="0"/>
          </a:p>
          <a:p>
            <a:pPr eaLnBrk="1" hangingPunct="1"/>
            <a:r>
              <a:rPr lang="nl-NL" smtClean="0"/>
              <a:t>Een koe drinkt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p:cNvSpPr>
            <a:spLocks noGrp="1"/>
          </p:cNvSpPr>
          <p:nvPr>
            <p:ph type="title"/>
          </p:nvPr>
        </p:nvSpPr>
        <p:spPr>
          <a:xfrm>
            <a:off x="612775" y="228600"/>
            <a:ext cx="8153400" cy="990600"/>
          </a:xfrm>
        </p:spPr>
        <p:txBody>
          <a:bodyPr/>
          <a:lstStyle/>
          <a:p>
            <a:pPr eaLnBrk="1" hangingPunct="1"/>
            <a:r>
              <a:rPr lang="nl-NL" smtClean="0"/>
              <a:t>Hoe vaak een F?</a:t>
            </a:r>
          </a:p>
        </p:txBody>
      </p:sp>
      <p:sp>
        <p:nvSpPr>
          <p:cNvPr id="3" name="Tijdelijke aanduiding voor inhoud 2"/>
          <p:cNvSpPr>
            <a:spLocks noGrp="1"/>
          </p:cNvSpPr>
          <p:nvPr>
            <p:ph sz="quarter" idx="1"/>
          </p:nvPr>
        </p:nvSpPr>
        <p:spPr>
          <a:xfrm>
            <a:off x="612775" y="1600200"/>
            <a:ext cx="7531100" cy="3900488"/>
          </a:xfrm>
        </p:spPr>
        <p:txBody>
          <a:bodyPr/>
          <a:lstStyle/>
          <a:p>
            <a:pPr eaLnBrk="1" hangingPunct="1">
              <a:buFont typeface="Wingdings" pitchFamily="2" charset="2"/>
              <a:buNone/>
            </a:pPr>
            <a:endParaRPr lang="nl-NL" sz="4400" smtClean="0"/>
          </a:p>
          <a:p>
            <a:pPr eaLnBrk="1" hangingPunct="1">
              <a:buFont typeface="Wingdings" pitchFamily="2" charset="2"/>
              <a:buNone/>
            </a:pPr>
            <a:r>
              <a:rPr lang="nl-NL" sz="4400" smtClean="0"/>
              <a:t>Na deze fantastische fietstocht lust ik wel een glaasje Fanta of Fristi of andere frisdrank. </a:t>
            </a:r>
            <a:br>
              <a:rPr lang="nl-NL" sz="4400" smtClean="0"/>
            </a:br>
            <a:endParaRPr lang="nl-NL" sz="44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el 1"/>
          <p:cNvSpPr>
            <a:spLocks noGrp="1"/>
          </p:cNvSpPr>
          <p:nvPr>
            <p:ph type="title"/>
          </p:nvPr>
        </p:nvSpPr>
        <p:spPr>
          <a:xfrm>
            <a:off x="612775" y="228600"/>
            <a:ext cx="8153400" cy="990600"/>
          </a:xfrm>
        </p:spPr>
        <p:txBody>
          <a:bodyPr/>
          <a:lstStyle/>
          <a:p>
            <a:r>
              <a:rPr lang="nl-NL" smtClean="0"/>
              <a:t>Zo vaak een F</a:t>
            </a:r>
          </a:p>
        </p:txBody>
      </p:sp>
      <p:sp>
        <p:nvSpPr>
          <p:cNvPr id="26627" name="Tijdelijke aanduiding voor inhoud 2"/>
          <p:cNvSpPr>
            <a:spLocks noGrp="1"/>
          </p:cNvSpPr>
          <p:nvPr>
            <p:ph sz="quarter" idx="1"/>
          </p:nvPr>
        </p:nvSpPr>
        <p:spPr>
          <a:xfrm>
            <a:off x="612775" y="1600200"/>
            <a:ext cx="8153400" cy="4495800"/>
          </a:xfrm>
        </p:spPr>
        <p:txBody>
          <a:bodyPr/>
          <a:lstStyle/>
          <a:p>
            <a:pPr>
              <a:buFont typeface="Wingdings" pitchFamily="2" charset="2"/>
              <a:buNone/>
            </a:pPr>
            <a:endParaRPr lang="nl-NL" sz="4400" smtClean="0"/>
          </a:p>
          <a:p>
            <a:pPr>
              <a:buFont typeface="Wingdings" pitchFamily="2" charset="2"/>
              <a:buNone/>
            </a:pPr>
            <a:r>
              <a:rPr lang="nl-NL" sz="4400" smtClean="0"/>
              <a:t>Na deze </a:t>
            </a:r>
            <a:r>
              <a:rPr lang="nl-NL" sz="4400" smtClean="0">
                <a:solidFill>
                  <a:srgbClr val="FF0000"/>
                </a:solidFill>
              </a:rPr>
              <a:t>f</a:t>
            </a:r>
            <a:r>
              <a:rPr lang="nl-NL" sz="4400" smtClean="0"/>
              <a:t>antastische </a:t>
            </a:r>
            <a:r>
              <a:rPr lang="nl-NL" sz="4400" smtClean="0">
                <a:solidFill>
                  <a:srgbClr val="FF0000"/>
                </a:solidFill>
              </a:rPr>
              <a:t>f</a:t>
            </a:r>
            <a:r>
              <a:rPr lang="nl-NL" sz="4400" smtClean="0"/>
              <a:t>ietstocht lust ik wel een glaasje </a:t>
            </a:r>
            <a:r>
              <a:rPr lang="nl-NL" sz="4400" smtClean="0">
                <a:solidFill>
                  <a:srgbClr val="FF0000"/>
                </a:solidFill>
              </a:rPr>
              <a:t>F</a:t>
            </a:r>
            <a:r>
              <a:rPr lang="nl-NL" sz="4400" smtClean="0"/>
              <a:t>anta o</a:t>
            </a:r>
            <a:r>
              <a:rPr lang="nl-NL" sz="4400" smtClean="0">
                <a:solidFill>
                  <a:srgbClr val="FF0000"/>
                </a:solidFill>
              </a:rPr>
              <a:t>f</a:t>
            </a:r>
            <a:r>
              <a:rPr lang="nl-NL" sz="4400" smtClean="0"/>
              <a:t> </a:t>
            </a:r>
            <a:r>
              <a:rPr lang="nl-NL" sz="4400" smtClean="0">
                <a:solidFill>
                  <a:srgbClr val="FF0000"/>
                </a:solidFill>
              </a:rPr>
              <a:t>F</a:t>
            </a:r>
            <a:r>
              <a:rPr lang="nl-NL" sz="4400" smtClean="0"/>
              <a:t>risti o</a:t>
            </a:r>
            <a:r>
              <a:rPr lang="nl-NL" sz="4400" smtClean="0">
                <a:solidFill>
                  <a:srgbClr val="FF0000"/>
                </a:solidFill>
              </a:rPr>
              <a:t>f</a:t>
            </a:r>
            <a:r>
              <a:rPr lang="nl-NL" sz="4400" smtClean="0"/>
              <a:t> andere </a:t>
            </a:r>
            <a:r>
              <a:rPr lang="nl-NL" sz="4400" smtClean="0">
                <a:solidFill>
                  <a:srgbClr val="FF0000"/>
                </a:solidFill>
              </a:rPr>
              <a:t>f</a:t>
            </a:r>
            <a:r>
              <a:rPr lang="nl-NL" sz="4400" smtClean="0"/>
              <a:t>risdrank.</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a:xfrm>
            <a:off x="612775" y="228600"/>
            <a:ext cx="8153400" cy="990600"/>
          </a:xfrm>
        </p:spPr>
        <p:txBody>
          <a:bodyPr/>
          <a:lstStyle/>
          <a:p>
            <a:pPr eaLnBrk="1" hangingPunct="1"/>
            <a:r>
              <a:rPr lang="nl-NL" smtClean="0"/>
              <a:t>Tel hardop op</a:t>
            </a:r>
          </a:p>
        </p:txBody>
      </p:sp>
      <p:sp>
        <p:nvSpPr>
          <p:cNvPr id="3" name="Tijdelijke aanduiding voor inhoud 2"/>
          <p:cNvSpPr>
            <a:spLocks noGrp="1"/>
          </p:cNvSpPr>
          <p:nvPr>
            <p:ph sz="quarter" idx="1"/>
          </p:nvPr>
        </p:nvSpPr>
        <p:spPr>
          <a:xfrm>
            <a:off x="612775" y="1600200"/>
            <a:ext cx="8153400" cy="4495800"/>
          </a:xfrm>
        </p:spPr>
        <p:txBody>
          <a:bodyPr>
            <a:normAutofit lnSpcReduction="10000"/>
          </a:bodyPr>
          <a:lstStyle/>
          <a:p>
            <a:pPr marL="320040" indent="-320040" eaLnBrk="1" fontAlgn="auto" hangingPunct="1">
              <a:spcAft>
                <a:spcPts val="0"/>
              </a:spcAft>
              <a:buFont typeface="Wingdings"/>
              <a:buNone/>
              <a:defRPr/>
            </a:pPr>
            <a:r>
              <a:rPr lang="nl-NL" sz="2400" dirty="0" smtClean="0"/>
              <a:t>1000</a:t>
            </a:r>
          </a:p>
          <a:p>
            <a:pPr marL="320040" indent="-320040" eaLnBrk="1" fontAlgn="auto" hangingPunct="1">
              <a:spcAft>
                <a:spcPts val="0"/>
              </a:spcAft>
              <a:buFont typeface="Wingdings"/>
              <a:buNone/>
              <a:defRPr/>
            </a:pPr>
            <a:r>
              <a:rPr lang="nl-NL" sz="2400" dirty="0"/>
              <a:t> </a:t>
            </a:r>
            <a:r>
              <a:rPr lang="nl-NL" sz="2400" dirty="0" smtClean="0"/>
              <a:t>   40</a:t>
            </a:r>
          </a:p>
          <a:p>
            <a:pPr marL="320040" indent="-320040" eaLnBrk="1" fontAlgn="auto" hangingPunct="1">
              <a:spcAft>
                <a:spcPts val="0"/>
              </a:spcAft>
              <a:buFont typeface="Wingdings"/>
              <a:buNone/>
              <a:defRPr/>
            </a:pPr>
            <a:r>
              <a:rPr lang="nl-NL" sz="2400" dirty="0" smtClean="0"/>
              <a:t>1000</a:t>
            </a:r>
          </a:p>
          <a:p>
            <a:pPr marL="320040" indent="-320040" eaLnBrk="1" fontAlgn="auto" hangingPunct="1">
              <a:spcAft>
                <a:spcPts val="0"/>
              </a:spcAft>
              <a:buFont typeface="Wingdings"/>
              <a:buNone/>
              <a:defRPr/>
            </a:pPr>
            <a:r>
              <a:rPr lang="nl-NL" sz="2400" dirty="0"/>
              <a:t> </a:t>
            </a:r>
            <a:r>
              <a:rPr lang="nl-NL" sz="2400" dirty="0" smtClean="0"/>
              <a:t>   30</a:t>
            </a:r>
          </a:p>
          <a:p>
            <a:pPr marL="320040" indent="-320040" eaLnBrk="1" fontAlgn="auto" hangingPunct="1">
              <a:spcAft>
                <a:spcPts val="0"/>
              </a:spcAft>
              <a:buFont typeface="Wingdings"/>
              <a:buNone/>
              <a:defRPr/>
            </a:pPr>
            <a:r>
              <a:rPr lang="nl-NL" sz="2400" dirty="0" smtClean="0"/>
              <a:t>1000</a:t>
            </a:r>
          </a:p>
          <a:p>
            <a:pPr marL="320040" indent="-320040" eaLnBrk="1" fontAlgn="auto" hangingPunct="1">
              <a:spcAft>
                <a:spcPts val="0"/>
              </a:spcAft>
              <a:buFont typeface="Wingdings"/>
              <a:buNone/>
              <a:defRPr/>
            </a:pPr>
            <a:r>
              <a:rPr lang="nl-NL" sz="2400" dirty="0"/>
              <a:t> </a:t>
            </a:r>
            <a:r>
              <a:rPr lang="nl-NL" sz="2400" dirty="0" smtClean="0"/>
              <a:t>   20</a:t>
            </a:r>
          </a:p>
          <a:p>
            <a:pPr marL="320040" indent="-320040" eaLnBrk="1" fontAlgn="auto" hangingPunct="1">
              <a:spcAft>
                <a:spcPts val="0"/>
              </a:spcAft>
              <a:buFont typeface="Wingdings"/>
              <a:buNone/>
              <a:defRPr/>
            </a:pPr>
            <a:r>
              <a:rPr lang="nl-NL" sz="2400" dirty="0" smtClean="0"/>
              <a:t>1000</a:t>
            </a:r>
          </a:p>
          <a:p>
            <a:pPr marL="320040" indent="-320040" eaLnBrk="1" fontAlgn="auto" hangingPunct="1">
              <a:spcAft>
                <a:spcPts val="0"/>
              </a:spcAft>
              <a:buFont typeface="Wingdings"/>
              <a:buNone/>
              <a:defRPr/>
            </a:pPr>
            <a:r>
              <a:rPr lang="nl-NL" sz="2400" dirty="0"/>
              <a:t> </a:t>
            </a:r>
            <a:r>
              <a:rPr lang="nl-NL" sz="2400" dirty="0" smtClean="0"/>
              <a:t>   10</a:t>
            </a:r>
          </a:p>
          <a:p>
            <a:pPr marL="320040" indent="-320040" eaLnBrk="1" fontAlgn="auto" hangingPunct="1">
              <a:spcAft>
                <a:spcPts val="0"/>
              </a:spcAft>
              <a:buFont typeface="Wingdings"/>
              <a:buNone/>
              <a:defRPr/>
            </a:pPr>
            <a:r>
              <a:rPr lang="nl-NL" sz="2400" dirty="0" smtClean="0"/>
              <a:t>----------</a:t>
            </a:r>
          </a:p>
          <a:p>
            <a:pPr marL="320040" indent="-320040" eaLnBrk="1" fontAlgn="auto" hangingPunct="1">
              <a:spcAft>
                <a:spcPts val="0"/>
              </a:spcAft>
              <a:buFont typeface="Wingdings"/>
              <a:buNone/>
              <a:defRPr/>
            </a:pPr>
            <a:r>
              <a:rPr lang="nl-NL" sz="2400" dirty="0" smtClean="0"/>
              <a:t>4100</a:t>
            </a:r>
            <a:endParaRPr lang="nl-NL"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12775" y="228600"/>
            <a:ext cx="8153400" cy="990600"/>
          </a:xfrm>
        </p:spPr>
        <p:txBody>
          <a:bodyPr>
            <a:normAutofit fontScale="90000"/>
          </a:bodyPr>
          <a:lstStyle/>
          <a:p>
            <a:pPr>
              <a:defRPr/>
            </a:pPr>
            <a:r>
              <a:rPr lang="nl-NL" dirty="0" smtClean="0"/>
              <a:t/>
            </a:r>
            <a:br>
              <a:rPr lang="nl-NL" dirty="0" smtClean="0"/>
            </a:br>
            <a:r>
              <a:rPr lang="nl-NL" dirty="0" err="1" smtClean="0"/>
              <a:t>WereldWijdeDiscussie</a:t>
            </a:r>
            <a:r>
              <a:rPr lang="nl-NL" dirty="0" smtClean="0"/>
              <a:t>: </a:t>
            </a:r>
            <a:r>
              <a:rPr lang="nl-NL" sz="3100" dirty="0" smtClean="0"/>
              <a:t>meer dan 5500 leden</a:t>
            </a:r>
            <a:r>
              <a:rPr lang="nl-NL" dirty="0" smtClean="0"/>
              <a:t/>
            </a:r>
            <a:br>
              <a:rPr lang="nl-NL" dirty="0" smtClean="0"/>
            </a:br>
            <a:endParaRPr lang="nl-NL" dirty="0"/>
          </a:p>
        </p:txBody>
      </p:sp>
      <p:pic>
        <p:nvPicPr>
          <p:cNvPr id="1024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450" y="1546225"/>
            <a:ext cx="7675563" cy="426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JL-RECHTS 4"/>
          <p:cNvSpPr/>
          <p:nvPr/>
        </p:nvSpPr>
        <p:spPr>
          <a:xfrm>
            <a:off x="755650" y="5013325"/>
            <a:ext cx="1708150" cy="13906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dirty="0">
              <a:solidFill>
                <a:srgbClr val="FF0000"/>
              </a:solidFill>
            </a:endParaRPr>
          </a:p>
        </p:txBody>
      </p:sp>
      <p:sp>
        <p:nvSpPr>
          <p:cNvPr id="10245" name="Tijdelijke aanduiding voor voettekst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solidFill>
                <a:schemeClr val="tx2"/>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el 1"/>
          <p:cNvSpPr>
            <a:spLocks noGrp="1"/>
          </p:cNvSpPr>
          <p:nvPr>
            <p:ph type="title"/>
          </p:nvPr>
        </p:nvSpPr>
        <p:spPr>
          <a:xfrm>
            <a:off x="612775" y="228600"/>
            <a:ext cx="8153400" cy="990600"/>
          </a:xfrm>
        </p:spPr>
        <p:txBody>
          <a:bodyPr/>
          <a:lstStyle/>
          <a:p>
            <a:pPr eaLnBrk="1" hangingPunct="1"/>
            <a:r>
              <a:rPr lang="en-US" smtClean="0"/>
              <a:t>Creativiteit is…</a:t>
            </a:r>
            <a:endParaRPr lang="nl-NL" smtClean="0"/>
          </a:p>
        </p:txBody>
      </p:sp>
      <p:sp>
        <p:nvSpPr>
          <p:cNvPr id="28675" name="Tijdelijke aanduiding voor inhoud 2"/>
          <p:cNvSpPr>
            <a:spLocks noGrp="1"/>
          </p:cNvSpPr>
          <p:nvPr>
            <p:ph sz="quarter" idx="1"/>
          </p:nvPr>
        </p:nvSpPr>
        <p:spPr>
          <a:xfrm>
            <a:off x="612775" y="1600200"/>
            <a:ext cx="8153400" cy="4495800"/>
          </a:xfrm>
        </p:spPr>
        <p:txBody>
          <a:bodyPr/>
          <a:lstStyle/>
          <a:p>
            <a:pPr eaLnBrk="1" hangingPunct="1"/>
            <a:r>
              <a:rPr lang="nl-NL" smtClean="0"/>
              <a:t>Creativiteit is de kunst van het doorbreken van patronen, gewoontes en zekerheden</a:t>
            </a:r>
          </a:p>
        </p:txBody>
      </p:sp>
      <p:pic>
        <p:nvPicPr>
          <p:cNvPr id="28676" name="Picture 2" descr="http://www.samensterker.nu/fig/sociale_innovati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6188" y="3143250"/>
            <a:ext cx="4595812" cy="248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jdelijke aanduiding voor tekst 1"/>
          <p:cNvSpPr>
            <a:spLocks noGrp="1"/>
          </p:cNvSpPr>
          <p:nvPr>
            <p:ph type="body" sz="half" idx="2"/>
          </p:nvPr>
        </p:nvSpPr>
        <p:spPr/>
        <p:txBody>
          <a:bodyPr/>
          <a:lstStyle/>
          <a:p>
            <a:r>
              <a:rPr lang="nl-NL" sz="5400" smtClean="0"/>
              <a:t>En dat is heel handig</a:t>
            </a:r>
          </a:p>
        </p:txBody>
      </p:sp>
      <p:sp>
        <p:nvSpPr>
          <p:cNvPr id="29699" name="Titel 2"/>
          <p:cNvSpPr>
            <a:spLocks noGrp="1"/>
          </p:cNvSpPr>
          <p:nvPr>
            <p:ph type="title"/>
          </p:nvPr>
        </p:nvSpPr>
        <p:spPr/>
        <p:txBody>
          <a:bodyPr/>
          <a:lstStyle/>
          <a:p>
            <a:r>
              <a:rPr lang="nl-NL" smtClean="0"/>
              <a:t>Iedereen denkt in patronen</a:t>
            </a:r>
          </a:p>
        </p:txBody>
      </p:sp>
      <p:pic>
        <p:nvPicPr>
          <p:cNvPr id="29700" name="Picture 2" descr="http://www.online-tech-tips.com/wp-content/uploads/2007/10/photoshop-patterns.pn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7726" r="7726"/>
          <a:stretch>
            <a:fillRect/>
          </a:stretch>
        </p:blipFill>
        <p:spPr>
          <a:xfrm>
            <a:off x="3286125" y="500063"/>
            <a:ext cx="5159375" cy="3108325"/>
          </a:xfr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el 1"/>
          <p:cNvSpPr>
            <a:spLocks noGrp="1"/>
          </p:cNvSpPr>
          <p:nvPr>
            <p:ph type="title"/>
          </p:nvPr>
        </p:nvSpPr>
        <p:spPr>
          <a:xfrm>
            <a:off x="612775" y="228600"/>
            <a:ext cx="8153400" cy="990600"/>
          </a:xfrm>
        </p:spPr>
        <p:txBody>
          <a:bodyPr/>
          <a:lstStyle/>
          <a:p>
            <a:endParaRPr lang="en-US" smtClean="0"/>
          </a:p>
        </p:txBody>
      </p:sp>
      <p:pic>
        <p:nvPicPr>
          <p:cNvPr id="30723"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693863" y="1600200"/>
            <a:ext cx="5991225" cy="4495800"/>
          </a:xfr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el 1"/>
          <p:cNvSpPr>
            <a:spLocks noGrp="1"/>
          </p:cNvSpPr>
          <p:nvPr>
            <p:ph type="title"/>
          </p:nvPr>
        </p:nvSpPr>
        <p:spPr>
          <a:xfrm>
            <a:off x="612775" y="228600"/>
            <a:ext cx="8153400" cy="990600"/>
          </a:xfrm>
        </p:spPr>
        <p:txBody>
          <a:bodyPr/>
          <a:lstStyle/>
          <a:p>
            <a:endParaRPr lang="en-US" smtClean="0"/>
          </a:p>
        </p:txBody>
      </p:sp>
      <p:pic>
        <p:nvPicPr>
          <p:cNvPr id="31747"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730375" y="1600200"/>
            <a:ext cx="5918200" cy="4495800"/>
          </a:xfr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el 1"/>
          <p:cNvSpPr>
            <a:spLocks noGrp="1"/>
          </p:cNvSpPr>
          <p:nvPr>
            <p:ph type="title"/>
          </p:nvPr>
        </p:nvSpPr>
        <p:spPr>
          <a:xfrm>
            <a:off x="612775" y="228600"/>
            <a:ext cx="8153400" cy="990600"/>
          </a:xfrm>
        </p:spPr>
        <p:txBody>
          <a:bodyPr/>
          <a:lstStyle/>
          <a:p>
            <a:endParaRPr lang="en-US" smtClean="0"/>
          </a:p>
        </p:txBody>
      </p:sp>
      <p:pic>
        <p:nvPicPr>
          <p:cNvPr id="32771"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708150" y="1600200"/>
            <a:ext cx="5962650" cy="4495800"/>
          </a:xfr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el 1"/>
          <p:cNvSpPr>
            <a:spLocks noGrp="1"/>
          </p:cNvSpPr>
          <p:nvPr>
            <p:ph type="title"/>
          </p:nvPr>
        </p:nvSpPr>
        <p:spPr>
          <a:xfrm>
            <a:off x="612775" y="228600"/>
            <a:ext cx="8153400" cy="990600"/>
          </a:xfrm>
        </p:spPr>
        <p:txBody>
          <a:bodyPr/>
          <a:lstStyle/>
          <a:p>
            <a:endParaRPr lang="en-US" smtClean="0"/>
          </a:p>
        </p:txBody>
      </p:sp>
      <p:pic>
        <p:nvPicPr>
          <p:cNvPr id="33795"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655763" y="1600200"/>
            <a:ext cx="6067425" cy="4495800"/>
          </a:xfr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1"/>
          <p:cNvSpPr>
            <a:spLocks noGrp="1"/>
          </p:cNvSpPr>
          <p:nvPr>
            <p:ph type="title"/>
          </p:nvPr>
        </p:nvSpPr>
        <p:spPr>
          <a:xfrm>
            <a:off x="612775" y="228600"/>
            <a:ext cx="8153400" cy="990600"/>
          </a:xfrm>
        </p:spPr>
        <p:txBody>
          <a:bodyPr/>
          <a:lstStyle/>
          <a:p>
            <a:pPr eaLnBrk="1" hangingPunct="1"/>
            <a:r>
              <a:rPr lang="nl-NL" smtClean="0"/>
              <a:t>Hoe kan dat???</a:t>
            </a:r>
          </a:p>
        </p:txBody>
      </p:sp>
      <p:sp>
        <p:nvSpPr>
          <p:cNvPr id="34819" name="Tijdelijke aanduiding voor inhoud 2"/>
          <p:cNvSpPr>
            <a:spLocks noGrp="1"/>
          </p:cNvSpPr>
          <p:nvPr>
            <p:ph sz="quarter" idx="1"/>
          </p:nvPr>
        </p:nvSpPr>
        <p:spPr>
          <a:xfrm>
            <a:off x="612775" y="1600200"/>
            <a:ext cx="8153400" cy="4495800"/>
          </a:xfrm>
        </p:spPr>
        <p:txBody>
          <a:bodyPr/>
          <a:lstStyle/>
          <a:p>
            <a:pPr eaLnBrk="1" hangingPunct="1">
              <a:buFont typeface="Wingdings" pitchFamily="2" charset="2"/>
              <a:buNone/>
            </a:pPr>
            <a:r>
              <a:rPr lang="nl-NL" sz="3600" smtClean="0"/>
              <a:t>Een man rijdt in een zwarte auto zonder licht over een zwarte straat waar de straatlantaarns niet branden. Een zwarte kat steekt over en toch remt de man op tijd zodat de kat gespaard blijft.</a:t>
            </a:r>
          </a:p>
          <a:p>
            <a:pPr eaLnBrk="1" hangingPunct="1">
              <a:buFont typeface="Wingdings" pitchFamily="2" charset="2"/>
              <a:buNone/>
            </a:pPr>
            <a:r>
              <a:rPr lang="nl-NL" sz="3600" smtClean="0"/>
              <a:t>Hoe kan dat?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p:cNvSpPr>
            <a:spLocks noGrp="1"/>
          </p:cNvSpPr>
          <p:nvPr>
            <p:ph type="title"/>
          </p:nvPr>
        </p:nvSpPr>
        <p:spPr>
          <a:xfrm>
            <a:off x="612775" y="228600"/>
            <a:ext cx="8153400" cy="990600"/>
          </a:xfrm>
        </p:spPr>
        <p:txBody>
          <a:bodyPr/>
          <a:lstStyle/>
          <a:p>
            <a:pPr eaLnBrk="1" hangingPunct="1"/>
            <a:r>
              <a:rPr lang="nl-NL" smtClean="0"/>
              <a:t>Maar eerst nog even dit:</a:t>
            </a:r>
          </a:p>
        </p:txBody>
      </p:sp>
      <p:sp>
        <p:nvSpPr>
          <p:cNvPr id="35843" name="Tijdelijke aanduiding voor inhoud 2"/>
          <p:cNvSpPr>
            <a:spLocks noGrp="1"/>
          </p:cNvSpPr>
          <p:nvPr>
            <p:ph sz="quarter" idx="1"/>
          </p:nvPr>
        </p:nvSpPr>
        <p:spPr>
          <a:xfrm>
            <a:off x="612775" y="1600200"/>
            <a:ext cx="8153400" cy="2185988"/>
          </a:xfrm>
        </p:spPr>
        <p:txBody>
          <a:bodyPr/>
          <a:lstStyle/>
          <a:p>
            <a:pPr eaLnBrk="1" hangingPunct="1">
              <a:buFont typeface="Wingdings" pitchFamily="2" charset="2"/>
              <a:buNone/>
            </a:pPr>
            <a:r>
              <a:rPr lang="nl-NL" smtClean="0"/>
              <a:t>Een ezel zit vast aan een touw van twee meter lang, en drie meter verderop ligt een baal hooi. Hoe kan de ezel bij het hooi komen zonder het touw door te bijten of los te laten?</a:t>
            </a:r>
          </a:p>
        </p:txBody>
      </p:sp>
      <p:pic>
        <p:nvPicPr>
          <p:cNvPr id="35844" name="Picture 2" descr="http://members.home.nl/reinder.wieling/pics2/ezel%20in%20scheemda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3563" y="3571875"/>
            <a:ext cx="3054350" cy="211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4" descr="http://esthersblablabla.punt.nl/upload/hoo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 y="4286250"/>
            <a:ext cx="19050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el 1"/>
          <p:cNvSpPr>
            <a:spLocks noGrp="1"/>
          </p:cNvSpPr>
          <p:nvPr>
            <p:ph type="title"/>
          </p:nvPr>
        </p:nvSpPr>
        <p:spPr>
          <a:xfrm>
            <a:off x="612775" y="228600"/>
            <a:ext cx="8153400" cy="990600"/>
          </a:xfrm>
        </p:spPr>
        <p:txBody>
          <a:bodyPr/>
          <a:lstStyle/>
          <a:p>
            <a:pPr eaLnBrk="1" hangingPunct="1"/>
            <a:r>
              <a:rPr lang="nl-NL" smtClean="0"/>
              <a:t>Hoe zat het nou met die kat?</a:t>
            </a:r>
          </a:p>
        </p:txBody>
      </p:sp>
      <p:pic>
        <p:nvPicPr>
          <p:cNvPr id="36867" name="Picture 2" descr="http://lh3.google.com/mjbmeister/R8pTiGlIjHI/AAAAAAAACNk/W6KuZw3l29M/s400/black-ca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 y="2071688"/>
            <a:ext cx="28575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8" name="Picture 4" descr="http://www.templates.com/static/screenshots/wa/0/4/wa-4-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250" y="2286000"/>
            <a:ext cx="4638675"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el 1"/>
          <p:cNvSpPr>
            <a:spLocks noGrp="1"/>
          </p:cNvSpPr>
          <p:nvPr>
            <p:ph type="title"/>
          </p:nvPr>
        </p:nvSpPr>
        <p:spPr>
          <a:xfrm>
            <a:off x="612775" y="228600"/>
            <a:ext cx="8153400" cy="990600"/>
          </a:xfrm>
        </p:spPr>
        <p:txBody>
          <a:bodyPr/>
          <a:lstStyle/>
          <a:p>
            <a:pPr eaLnBrk="1" hangingPunct="1"/>
            <a:r>
              <a:rPr lang="nl-NL" smtClean="0"/>
              <a:t>Wie zei dat het nacht was?</a:t>
            </a:r>
          </a:p>
        </p:txBody>
      </p:sp>
      <p:pic>
        <p:nvPicPr>
          <p:cNvPr id="37891" name="Picture 2" descr="http://www.omroepbrabant.nl/graphics/image.aspx?object=news&amp;type=large&amp;image=ANP_straatkat_35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188" y="4286250"/>
            <a:ext cx="3333750"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2" name="Picture 4" descr="http://media.motortopia.com/files/12423/vehicle/482395671b252/Car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625" y="1571625"/>
            <a:ext cx="5143500" cy="388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12775" y="228600"/>
            <a:ext cx="8153400" cy="990600"/>
          </a:xfrm>
        </p:spPr>
        <p:txBody>
          <a:bodyPr/>
          <a:lstStyle/>
          <a:p>
            <a:r>
              <a:rPr lang="nl-NL" smtClean="0"/>
              <a:t>Anticiperen op de toekomst</a:t>
            </a:r>
          </a:p>
        </p:txBody>
      </p:sp>
      <p:sp>
        <p:nvSpPr>
          <p:cNvPr id="3" name="Tijdelijke aanduiding voor inhoud 2"/>
          <p:cNvSpPr>
            <a:spLocks noGrp="1"/>
          </p:cNvSpPr>
          <p:nvPr>
            <p:ph sz="quarter" idx="1"/>
          </p:nvPr>
        </p:nvSpPr>
        <p:spPr>
          <a:xfrm>
            <a:off x="612775" y="1600200"/>
            <a:ext cx="8153400" cy="4495800"/>
          </a:xfrm>
        </p:spPr>
        <p:txBody>
          <a:bodyPr/>
          <a:lstStyle/>
          <a:p>
            <a:r>
              <a:rPr lang="nl-NL" smtClean="0"/>
              <a:t>Hoe komt het dat intelligente mensen met goede bedoelingen zo slecht op de toekomst anticiperen?</a:t>
            </a:r>
          </a:p>
          <a:p>
            <a:endParaRPr lang="nl-NL" smtClean="0"/>
          </a:p>
          <a:p>
            <a:r>
              <a:rPr lang="nl-NL" smtClean="0"/>
              <a:t>Goed anticiperen is het resultaat van goede strategische verkenningen.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el 1"/>
          <p:cNvSpPr>
            <a:spLocks noGrp="1"/>
          </p:cNvSpPr>
          <p:nvPr>
            <p:ph type="title"/>
          </p:nvPr>
        </p:nvSpPr>
        <p:spPr>
          <a:xfrm>
            <a:off x="612775" y="228600"/>
            <a:ext cx="8153400" cy="990600"/>
          </a:xfrm>
        </p:spPr>
        <p:txBody>
          <a:bodyPr/>
          <a:lstStyle/>
          <a:p>
            <a:pPr eaLnBrk="1" hangingPunct="1"/>
            <a:r>
              <a:rPr lang="nl-NL" sz="3200" smtClean="0"/>
              <a:t>Vijf manieren waarop we de wereld bekijken</a:t>
            </a:r>
          </a:p>
        </p:txBody>
      </p:sp>
      <p:sp>
        <p:nvSpPr>
          <p:cNvPr id="3" name="Tijdelijke aanduiding voor inhoud 2"/>
          <p:cNvSpPr>
            <a:spLocks noGrp="1"/>
          </p:cNvSpPr>
          <p:nvPr>
            <p:ph sz="quarter" idx="1"/>
          </p:nvPr>
        </p:nvSpPr>
        <p:spPr>
          <a:xfrm>
            <a:off x="571500" y="1600200"/>
            <a:ext cx="8143875" cy="2971800"/>
          </a:xfrm>
        </p:spPr>
        <p:txBody>
          <a:bodyPr/>
          <a:lstStyle/>
          <a:p>
            <a:pPr marL="514350" indent="-514350" eaLnBrk="1" hangingPunct="1">
              <a:buFont typeface="Wingdings" pitchFamily="2" charset="2"/>
              <a:buAutoNum type="arabicPeriod"/>
            </a:pPr>
            <a:r>
              <a:rPr lang="nl-NL" smtClean="0"/>
              <a:t>Ik weet wat de vraag is</a:t>
            </a:r>
          </a:p>
          <a:p>
            <a:pPr marL="514350" indent="-514350" eaLnBrk="1" hangingPunct="1">
              <a:buFont typeface="Wingdings" pitchFamily="2" charset="2"/>
              <a:buAutoNum type="arabicPeriod"/>
            </a:pPr>
            <a:r>
              <a:rPr lang="nl-NL" smtClean="0"/>
              <a:t>Ik weet wat het antwoord is (of tenminste hoe ik er achter kan komen)</a:t>
            </a:r>
          </a:p>
          <a:p>
            <a:pPr marL="514350" indent="-514350" eaLnBrk="1" hangingPunct="1">
              <a:buFont typeface="Wingdings" pitchFamily="2" charset="2"/>
              <a:buAutoNum type="arabicPeriod"/>
            </a:pPr>
            <a:r>
              <a:rPr lang="nl-NL" smtClean="0"/>
              <a:t>Ik leef in de echte wereld</a:t>
            </a:r>
          </a:p>
          <a:p>
            <a:pPr marL="514350" indent="-514350" eaLnBrk="1" hangingPunct="1">
              <a:buFont typeface="Wingdings" pitchFamily="2" charset="2"/>
              <a:buAutoNum type="arabicPeriod"/>
            </a:pPr>
            <a:r>
              <a:rPr lang="nl-NL" smtClean="0"/>
              <a:t>Ik ben deskundig</a:t>
            </a:r>
          </a:p>
          <a:p>
            <a:pPr marL="514350" indent="-514350" eaLnBrk="1" hangingPunct="1">
              <a:buFont typeface="Wingdings" pitchFamily="2" charset="2"/>
              <a:buAutoNum type="arabicPeriod"/>
            </a:pPr>
            <a:r>
              <a:rPr lang="nl-NL" smtClean="0"/>
              <a:t>Is en zou kunnen</a:t>
            </a:r>
          </a:p>
          <a:p>
            <a:pPr marL="514350" indent="-514350" eaLnBrk="1" hangingPunct="1">
              <a:buFont typeface="Wingdings" pitchFamily="2" charset="2"/>
              <a:buAutoNum type="arabicPeriod"/>
            </a:pPr>
            <a:endParaRPr lang="nl-NL" smtClean="0"/>
          </a:p>
          <a:p>
            <a:pPr marL="514350" indent="-514350" eaLnBrk="1" hangingPunct="1">
              <a:buFont typeface="Wingdings" pitchFamily="2" charset="2"/>
              <a:buAutoNum type="arabicPeriod"/>
            </a:pPr>
            <a:endParaRPr lang="nl-NL" smtClean="0"/>
          </a:p>
        </p:txBody>
      </p:sp>
      <p:pic>
        <p:nvPicPr>
          <p:cNvPr id="38916" name="Picture 2" descr="http://tbn0.google.com/images?q=tbn:UlKkfyot_z0iPM:http://www.kuurnefeest.be/beelden/ezel3.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0938" y="5214938"/>
            <a:ext cx="14287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Titel 1"/>
          <p:cNvSpPr>
            <a:spLocks noGrp="1"/>
          </p:cNvSpPr>
          <p:nvPr>
            <p:ph type="title"/>
          </p:nvPr>
        </p:nvSpPr>
        <p:spPr>
          <a:xfrm>
            <a:off x="612775" y="228600"/>
            <a:ext cx="8153400" cy="990600"/>
          </a:xfrm>
        </p:spPr>
        <p:txBody>
          <a:bodyPr/>
          <a:lstStyle/>
          <a:p>
            <a:pPr eaLnBrk="1" hangingPunct="1"/>
            <a:r>
              <a:rPr lang="nl-NL" smtClean="0"/>
              <a:t>Barriëres voor creativiteit</a:t>
            </a:r>
          </a:p>
        </p:txBody>
      </p:sp>
      <p:sp>
        <p:nvSpPr>
          <p:cNvPr id="3" name="Tijdelijke aanduiding voor inhoud 2"/>
          <p:cNvSpPr>
            <a:spLocks noGrp="1"/>
          </p:cNvSpPr>
          <p:nvPr>
            <p:ph sz="quarter" idx="1"/>
          </p:nvPr>
        </p:nvSpPr>
        <p:spPr>
          <a:xfrm>
            <a:off x="612775" y="1600200"/>
            <a:ext cx="5316538" cy="3900488"/>
          </a:xfrm>
        </p:spPr>
        <p:txBody>
          <a:bodyPr/>
          <a:lstStyle/>
          <a:p>
            <a:pPr marL="0" indent="0">
              <a:spcBef>
                <a:spcPct val="0"/>
              </a:spcBef>
              <a:buClrTx/>
              <a:buSzTx/>
              <a:buFontTx/>
              <a:buChar char="•"/>
              <a:tabLst>
                <a:tab pos="457200" algn="l"/>
              </a:tabLst>
              <a:defRPr/>
            </a:pPr>
            <a:r>
              <a:rPr lang="nl-NL" sz="2400" dirty="0" smtClean="0">
                <a:solidFill>
                  <a:srgbClr val="000000"/>
                </a:solidFill>
                <a:latin typeface="Arial" pitchFamily="34" charset="0"/>
                <a:ea typeface="Times New Roman" pitchFamily="18" charset="0"/>
                <a:cs typeface="Times New Roman" pitchFamily="18" charset="0"/>
              </a:rPr>
              <a:t> </a:t>
            </a:r>
            <a:r>
              <a:rPr lang="nl-NL" sz="3200" dirty="0" smtClean="0">
                <a:solidFill>
                  <a:srgbClr val="000000"/>
                </a:solidFill>
                <a:ea typeface="Times New Roman" pitchFamily="18" charset="0"/>
                <a:cs typeface="Times New Roman" pitchFamily="18" charset="0"/>
              </a:rPr>
              <a:t>Gebrek aan tijd </a:t>
            </a:r>
            <a:endParaRPr lang="nl-NL" sz="3200" dirty="0" smtClean="0"/>
          </a:p>
          <a:p>
            <a:pPr marL="0" indent="0">
              <a:spcBef>
                <a:spcPct val="0"/>
              </a:spcBef>
              <a:buClrTx/>
              <a:buSzTx/>
              <a:buFontTx/>
              <a:buChar char="•"/>
              <a:tabLst>
                <a:tab pos="457200" algn="l"/>
              </a:tabLst>
              <a:defRPr/>
            </a:pPr>
            <a:r>
              <a:rPr lang="nl-NL" sz="3200" dirty="0" smtClean="0">
                <a:solidFill>
                  <a:srgbClr val="000000"/>
                </a:solidFill>
                <a:ea typeface="Times New Roman" pitchFamily="18" charset="0"/>
                <a:cs typeface="Times New Roman" pitchFamily="18" charset="0"/>
              </a:rPr>
              <a:t> Vastgeroest </a:t>
            </a:r>
            <a:endParaRPr lang="nl-NL" sz="3200" dirty="0" smtClean="0"/>
          </a:p>
          <a:p>
            <a:pPr marL="0" indent="0">
              <a:spcBef>
                <a:spcPct val="0"/>
              </a:spcBef>
              <a:buClrTx/>
              <a:buSzTx/>
              <a:buFontTx/>
              <a:buChar char="•"/>
              <a:tabLst>
                <a:tab pos="457200" algn="l"/>
              </a:tabLst>
              <a:defRPr/>
            </a:pPr>
            <a:r>
              <a:rPr lang="nl-NL" sz="3200" dirty="0" smtClean="0">
                <a:solidFill>
                  <a:srgbClr val="000000"/>
                </a:solidFill>
                <a:ea typeface="Times New Roman" pitchFamily="18" charset="0"/>
                <a:cs typeface="Times New Roman" pitchFamily="18" charset="0"/>
              </a:rPr>
              <a:t> Gebrek aan lef </a:t>
            </a:r>
            <a:endParaRPr lang="nl-NL" sz="3200" dirty="0" smtClean="0"/>
          </a:p>
          <a:p>
            <a:pPr marL="0" indent="0">
              <a:spcBef>
                <a:spcPct val="0"/>
              </a:spcBef>
              <a:buClrTx/>
              <a:buSzTx/>
              <a:buFontTx/>
              <a:buChar char="•"/>
              <a:tabLst>
                <a:tab pos="457200" algn="l"/>
              </a:tabLst>
              <a:defRPr/>
            </a:pPr>
            <a:r>
              <a:rPr lang="nl-NL" sz="3200" dirty="0" smtClean="0">
                <a:solidFill>
                  <a:srgbClr val="000000"/>
                </a:solidFill>
                <a:ea typeface="Times New Roman" pitchFamily="18" charset="0"/>
                <a:cs typeface="Times New Roman" pitchFamily="18" charset="0"/>
              </a:rPr>
              <a:t> Korte termijn denken </a:t>
            </a:r>
            <a:endParaRPr lang="nl-NL" sz="3200" dirty="0" smtClean="0"/>
          </a:p>
          <a:p>
            <a:pPr marL="0" indent="0">
              <a:spcBef>
                <a:spcPct val="0"/>
              </a:spcBef>
              <a:buClrTx/>
              <a:buSzTx/>
              <a:buFontTx/>
              <a:buChar char="•"/>
              <a:tabLst>
                <a:tab pos="457200" algn="l"/>
              </a:tabLst>
              <a:defRPr/>
            </a:pPr>
            <a:r>
              <a:rPr lang="nl-NL" sz="3200" dirty="0" smtClean="0">
                <a:solidFill>
                  <a:srgbClr val="000000"/>
                </a:solidFill>
                <a:ea typeface="Times New Roman" pitchFamily="18" charset="0"/>
                <a:cs typeface="Times New Roman" pitchFamily="18" charset="0"/>
              </a:rPr>
              <a:t> Ego-effect </a:t>
            </a:r>
            <a:endParaRPr lang="nl-NL" sz="3200" dirty="0" smtClean="0"/>
          </a:p>
          <a:p>
            <a:pPr marL="0" indent="0">
              <a:spcBef>
                <a:spcPct val="0"/>
              </a:spcBef>
              <a:buClrTx/>
              <a:buSzTx/>
              <a:buFontTx/>
              <a:buChar char="•"/>
              <a:tabLst>
                <a:tab pos="457200" algn="l"/>
              </a:tabLst>
              <a:defRPr/>
            </a:pPr>
            <a:r>
              <a:rPr lang="nl-NL" sz="3200" dirty="0" smtClean="0">
                <a:solidFill>
                  <a:srgbClr val="000000"/>
                </a:solidFill>
                <a:ea typeface="Times New Roman" pitchFamily="18" charset="0"/>
                <a:cs typeface="Times New Roman" pitchFamily="18" charset="0"/>
              </a:rPr>
              <a:t> Angst voor het onbekende </a:t>
            </a:r>
            <a:endParaRPr lang="nl-NL" sz="3200" dirty="0" smtClean="0"/>
          </a:p>
          <a:p>
            <a:pPr marL="514350" indent="-514350" eaLnBrk="1" hangingPunct="1">
              <a:buFont typeface="Wingdings" pitchFamily="2" charset="2"/>
              <a:buAutoNum type="arabicPeriod"/>
              <a:defRPr/>
            </a:pPr>
            <a:endParaRPr lang="nl-NL" sz="3200" dirty="0" smtClean="0"/>
          </a:p>
        </p:txBody>
      </p:sp>
      <p:pic>
        <p:nvPicPr>
          <p:cNvPr id="39940" name="Picture 6" descr="http://www.coastalfarm.com/Images/fence_masterhalco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2125" y="1571625"/>
            <a:ext cx="3452813"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JL-RECHTS 4"/>
          <p:cNvSpPr/>
          <p:nvPr/>
        </p:nvSpPr>
        <p:spPr>
          <a:xfrm rot="20707787">
            <a:off x="1993900" y="5105400"/>
            <a:ext cx="3733800" cy="13065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nl-NL" dirty="0"/>
              <a:t>Kan ook COMFORT ZONE zijn</a:t>
            </a:r>
          </a:p>
        </p:txBody>
      </p:sp>
      <p:sp>
        <p:nvSpPr>
          <p:cNvPr id="39942" name="Tijdelijke aanduiding voor voettekst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Titel 1"/>
          <p:cNvSpPr>
            <a:spLocks noGrp="1"/>
          </p:cNvSpPr>
          <p:nvPr>
            <p:ph type="title"/>
          </p:nvPr>
        </p:nvSpPr>
        <p:spPr>
          <a:xfrm>
            <a:off x="612775" y="228600"/>
            <a:ext cx="8153400" cy="990600"/>
          </a:xfrm>
        </p:spPr>
        <p:txBody>
          <a:bodyPr/>
          <a:lstStyle/>
          <a:p>
            <a:pPr eaLnBrk="1" hangingPunct="1"/>
            <a:r>
              <a:rPr lang="nl-NL" smtClean="0"/>
              <a:t>Remmen los: iedereen is creatief</a:t>
            </a:r>
          </a:p>
        </p:txBody>
      </p:sp>
      <p:pic>
        <p:nvPicPr>
          <p:cNvPr id="40963" name="Picture 2" descr="http://tbn0.google.com/images?q=tbn:Y7IcD_0MLCivmM:http://thecoolestanimals.com/wp-content/uploads/2007/10/funny_cow_pink_glasse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4625" y="2714625"/>
            <a:ext cx="3360738" cy="249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4" name="Picture 4" descr="http://www.michawertheim.nl/werk/thumb/bril_klei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938" y="4643438"/>
            <a:ext cx="190500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5" name="Picture 6" descr="Madonna gooit Britney uit tou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29438" y="1857375"/>
            <a:ext cx="1981200"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714500" y="1600200"/>
            <a:ext cx="5949950" cy="4495800"/>
          </a:xfr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6813" y="866775"/>
            <a:ext cx="6810375" cy="512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a:xfrm>
            <a:off x="609600" y="228600"/>
            <a:ext cx="8153400" cy="990600"/>
          </a:xfrm>
        </p:spPr>
        <p:txBody>
          <a:bodyPr/>
          <a:lstStyle/>
          <a:p>
            <a:r>
              <a:rPr lang="nl-NL" smtClean="0"/>
              <a:t>Het creatieve proces</a:t>
            </a:r>
          </a:p>
        </p:txBody>
      </p:sp>
      <p:sp>
        <p:nvSpPr>
          <p:cNvPr id="44035" name="AutoShape 3"/>
          <p:cNvSpPr>
            <a:spLocks noChangeArrowheads="1"/>
          </p:cNvSpPr>
          <p:nvPr/>
        </p:nvSpPr>
        <p:spPr bwMode="auto">
          <a:xfrm>
            <a:off x="3508375" y="2192338"/>
            <a:ext cx="2819400" cy="1143000"/>
          </a:xfrm>
          <a:prstGeom prst="triangle">
            <a:avLst>
              <a:gd name="adj" fmla="val 50000"/>
            </a:avLst>
          </a:prstGeom>
          <a:solidFill>
            <a:schemeClr val="tx2"/>
          </a:solidFill>
          <a:ln w="19050">
            <a:solidFill>
              <a:schemeClr val="hlink"/>
            </a:solidFill>
            <a:miter lim="800000"/>
            <a:headEnd/>
            <a:tailEnd/>
          </a:ln>
        </p:spPr>
        <p:txBody>
          <a:bodyPr wrap="none" anchor="ctr"/>
          <a:lstStyle/>
          <a:p>
            <a:pPr algn="ctr" eaLnBrk="0" hangingPunct="0"/>
            <a:r>
              <a:rPr lang="nl-NL" sz="2000" b="1">
                <a:solidFill>
                  <a:schemeClr val="bg2"/>
                </a:solidFill>
              </a:rPr>
              <a:t>Divergentie</a:t>
            </a:r>
            <a:endParaRPr lang="nl-NL" sz="2400" b="1">
              <a:solidFill>
                <a:schemeClr val="bg2"/>
              </a:solidFill>
            </a:endParaRPr>
          </a:p>
        </p:txBody>
      </p:sp>
      <p:sp>
        <p:nvSpPr>
          <p:cNvPr id="54276" name="AutoShape 4"/>
          <p:cNvSpPr>
            <a:spLocks noChangeArrowheads="1"/>
          </p:cNvSpPr>
          <p:nvPr/>
        </p:nvSpPr>
        <p:spPr bwMode="auto">
          <a:xfrm flipV="1">
            <a:off x="6073775" y="2192338"/>
            <a:ext cx="2819400" cy="1252537"/>
          </a:xfrm>
          <a:prstGeom prst="triangle">
            <a:avLst>
              <a:gd name="adj" fmla="val 50000"/>
            </a:avLst>
          </a:prstGeom>
          <a:solidFill>
            <a:schemeClr val="accent1"/>
          </a:solidFill>
          <a:ln w="19050">
            <a:solidFill>
              <a:schemeClr val="hlink"/>
            </a:solidFill>
            <a:miter lim="800000"/>
            <a:headEnd/>
            <a:tailEnd/>
          </a:ln>
        </p:spPr>
        <p:txBody>
          <a:bodyPr rot="10800000" wrap="none" anchor="ctr"/>
          <a:lstStyle/>
          <a:p>
            <a:pPr algn="ctr" eaLnBrk="0" hangingPunct="0"/>
            <a:endParaRPr lang="en-US" sz="2400" b="1">
              <a:solidFill>
                <a:schemeClr val="accent1"/>
              </a:solidFill>
            </a:endParaRPr>
          </a:p>
        </p:txBody>
      </p:sp>
      <p:sp>
        <p:nvSpPr>
          <p:cNvPr id="54277" name="Text Box 5"/>
          <p:cNvSpPr txBox="1">
            <a:spLocks noChangeArrowheads="1"/>
          </p:cNvSpPr>
          <p:nvPr/>
        </p:nvSpPr>
        <p:spPr bwMode="auto">
          <a:xfrm>
            <a:off x="6627813" y="2268538"/>
            <a:ext cx="18081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r>
              <a:rPr lang="nl-NL" sz="2000" b="1">
                <a:solidFill>
                  <a:schemeClr val="bg1"/>
                </a:solidFill>
              </a:rPr>
              <a:t>Convergentie</a:t>
            </a:r>
          </a:p>
        </p:txBody>
      </p:sp>
      <p:sp>
        <p:nvSpPr>
          <p:cNvPr id="54278" name="Text Box 6"/>
          <p:cNvSpPr txBox="1">
            <a:spLocks noChangeArrowheads="1"/>
          </p:cNvSpPr>
          <p:nvPr/>
        </p:nvSpPr>
        <p:spPr bwMode="auto">
          <a:xfrm>
            <a:off x="4041775" y="3662363"/>
            <a:ext cx="2087563" cy="222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nl-NL" sz="2800">
                <a:latin typeface="Syntax" charset="0"/>
              </a:rPr>
              <a:t>Kwantiteit</a:t>
            </a:r>
          </a:p>
          <a:p>
            <a:r>
              <a:rPr lang="nl-NL" sz="2800">
                <a:latin typeface="Syntax" charset="0"/>
              </a:rPr>
              <a:t>Verbeelding</a:t>
            </a:r>
          </a:p>
          <a:p>
            <a:r>
              <a:rPr lang="nl-NL" sz="2800">
                <a:latin typeface="Syntax" charset="0"/>
              </a:rPr>
              <a:t>Intuïtie</a:t>
            </a:r>
          </a:p>
          <a:p>
            <a:r>
              <a:rPr lang="nl-NL" sz="2800">
                <a:latin typeface="Syntax" charset="0"/>
              </a:rPr>
              <a:t>Wild</a:t>
            </a:r>
          </a:p>
          <a:p>
            <a:r>
              <a:rPr lang="nl-NL" sz="2800">
                <a:latin typeface="Syntax" charset="0"/>
              </a:rPr>
              <a:t>Diversiteit</a:t>
            </a:r>
          </a:p>
        </p:txBody>
      </p:sp>
      <p:sp>
        <p:nvSpPr>
          <p:cNvPr id="54279" name="Text Box 7"/>
          <p:cNvSpPr txBox="1">
            <a:spLocks noChangeArrowheads="1"/>
          </p:cNvSpPr>
          <p:nvPr/>
        </p:nvSpPr>
        <p:spPr bwMode="auto">
          <a:xfrm>
            <a:off x="6592888" y="3713163"/>
            <a:ext cx="2300287" cy="222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nl-NL" sz="2800">
                <a:latin typeface="Syntax" charset="0"/>
              </a:rPr>
              <a:t>Kwaliteit</a:t>
            </a:r>
          </a:p>
          <a:p>
            <a:r>
              <a:rPr lang="nl-NL" sz="2800">
                <a:latin typeface="Syntax" charset="0"/>
              </a:rPr>
              <a:t>Oordeel</a:t>
            </a:r>
          </a:p>
          <a:p>
            <a:r>
              <a:rPr lang="nl-NL" sz="2800">
                <a:latin typeface="Syntax" charset="0"/>
              </a:rPr>
              <a:t>Logica</a:t>
            </a:r>
          </a:p>
          <a:p>
            <a:r>
              <a:rPr lang="nl-NL" sz="2800">
                <a:latin typeface="Syntax" charset="0"/>
              </a:rPr>
              <a:t>Systematisch</a:t>
            </a:r>
          </a:p>
          <a:p>
            <a:r>
              <a:rPr lang="nl-NL" sz="2800">
                <a:latin typeface="Syntax" charset="0"/>
              </a:rPr>
              <a:t>Consistentie</a:t>
            </a:r>
          </a:p>
        </p:txBody>
      </p:sp>
      <p:sp>
        <p:nvSpPr>
          <p:cNvPr id="54280" name="Text Box 8"/>
          <p:cNvSpPr txBox="1">
            <a:spLocks noChangeArrowheads="1"/>
          </p:cNvSpPr>
          <p:nvPr/>
        </p:nvSpPr>
        <p:spPr bwMode="auto">
          <a:xfrm>
            <a:off x="1001713" y="3662363"/>
            <a:ext cx="1747837" cy="222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nl-NL" sz="2800">
                <a:latin typeface="Syntax" charset="0"/>
              </a:rPr>
              <a:t>Vragen</a:t>
            </a:r>
          </a:p>
          <a:p>
            <a:r>
              <a:rPr lang="nl-NL" sz="2800">
                <a:latin typeface="Syntax" charset="0"/>
              </a:rPr>
              <a:t>Open</a:t>
            </a:r>
          </a:p>
          <a:p>
            <a:r>
              <a:rPr lang="nl-NL" sz="2800">
                <a:latin typeface="Syntax" charset="0"/>
              </a:rPr>
              <a:t>Vrij </a:t>
            </a:r>
          </a:p>
          <a:p>
            <a:r>
              <a:rPr lang="nl-NL" sz="2800">
                <a:latin typeface="Syntax" charset="0"/>
              </a:rPr>
              <a:t>Diversiteit</a:t>
            </a:r>
          </a:p>
          <a:p>
            <a:r>
              <a:rPr lang="nl-NL" sz="2800">
                <a:latin typeface="Syntax" charset="0"/>
              </a:rPr>
              <a:t>Kiezen</a:t>
            </a:r>
          </a:p>
        </p:txBody>
      </p:sp>
      <p:sp>
        <p:nvSpPr>
          <p:cNvPr id="44041" name="Oval 9"/>
          <p:cNvSpPr>
            <a:spLocks noChangeArrowheads="1"/>
          </p:cNvSpPr>
          <p:nvPr/>
        </p:nvSpPr>
        <p:spPr bwMode="auto">
          <a:xfrm>
            <a:off x="468313" y="2316163"/>
            <a:ext cx="2879725" cy="968375"/>
          </a:xfrm>
          <a:prstGeom prst="ellipse">
            <a:avLst/>
          </a:prstGeom>
          <a:solidFill>
            <a:schemeClr val="hlink"/>
          </a:solidFill>
          <a:ln w="12700">
            <a:solidFill>
              <a:schemeClr val="accent1"/>
            </a:solidFill>
            <a:round/>
            <a:headEnd/>
            <a:tailEnd/>
          </a:ln>
        </p:spPr>
        <p:txBody>
          <a:bodyPr anchor="ctr">
            <a:spAutoFit/>
          </a:bodyPr>
          <a:lstStyle/>
          <a:p>
            <a:pPr algn="ctr" eaLnBrk="0" hangingPunct="0"/>
            <a:r>
              <a:rPr lang="nl-NL" sz="2000" b="1">
                <a:solidFill>
                  <a:schemeClr val="bg2"/>
                </a:solidFill>
              </a:rPr>
              <a:t>Probleem</a:t>
            </a:r>
            <a:br>
              <a:rPr lang="nl-NL" sz="2000" b="1">
                <a:solidFill>
                  <a:schemeClr val="bg2"/>
                </a:solidFill>
              </a:rPr>
            </a:br>
            <a:r>
              <a:rPr lang="nl-NL" sz="2000" b="1">
                <a:solidFill>
                  <a:schemeClr val="bg2"/>
                </a:solidFill>
              </a:rPr>
              <a:t>herdefinitie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427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4276"/>
                                        </p:tgtEl>
                                        <p:attrNameLst>
                                          <p:attrName>style.visibility</p:attrName>
                                        </p:attrNameLst>
                                      </p:cBhvr>
                                      <p:to>
                                        <p:strVal val="visible"/>
                                      </p:to>
                                    </p:set>
                                  </p:childTnLst>
                                </p:cTn>
                              </p:par>
                            </p:childTnLst>
                          </p:cTn>
                        </p:par>
                        <p:par>
                          <p:cTn id="11" fill="hold" nodeType="afterGroup">
                            <p:stCondLst>
                              <p:cond delay="500"/>
                            </p:stCondLst>
                            <p:childTnLst>
                              <p:par>
                                <p:cTn id="12" presetID="1" presetClass="entr" presetSubtype="0" fill="hold" grpId="0" nodeType="afterEffect">
                                  <p:stCondLst>
                                    <p:cond delay="0"/>
                                  </p:stCondLst>
                                  <p:childTnLst>
                                    <p:set>
                                      <p:cBhvr>
                                        <p:cTn id="13" dur="1" fill="hold">
                                          <p:stCondLst>
                                            <p:cond delay="499"/>
                                          </p:stCondLst>
                                        </p:cTn>
                                        <p:tgtEl>
                                          <p:spTgt spid="54277"/>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499"/>
                                          </p:stCondLst>
                                        </p:cTn>
                                        <p:tgtEl>
                                          <p:spTgt spid="54279"/>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499"/>
                                          </p:stCondLst>
                                        </p:cTn>
                                        <p:tgtEl>
                                          <p:spTgt spid="542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6" grpId="0" animBg="1" autoUpdateAnimBg="0"/>
      <p:bldP spid="54277" grpId="0" autoUpdateAnimBg="0"/>
      <p:bldP spid="54278" grpId="0" autoUpdateAnimBg="0"/>
      <p:bldP spid="54279" grpId="0" autoUpdateAnimBg="0"/>
      <p:bldP spid="54280"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el 1"/>
          <p:cNvSpPr>
            <a:spLocks noGrp="1"/>
          </p:cNvSpPr>
          <p:nvPr>
            <p:ph type="title"/>
          </p:nvPr>
        </p:nvSpPr>
        <p:spPr>
          <a:xfrm>
            <a:off x="612775" y="228600"/>
            <a:ext cx="8153400" cy="990600"/>
          </a:xfrm>
        </p:spPr>
        <p:txBody>
          <a:bodyPr/>
          <a:lstStyle/>
          <a:p>
            <a:r>
              <a:rPr lang="nl-NL" smtClean="0"/>
              <a:t>Een goede vraag…</a:t>
            </a:r>
          </a:p>
        </p:txBody>
      </p:sp>
      <p:sp>
        <p:nvSpPr>
          <p:cNvPr id="3" name="Tijdelijke aanduiding voor inhoud 2"/>
          <p:cNvSpPr>
            <a:spLocks noGrp="1"/>
          </p:cNvSpPr>
          <p:nvPr>
            <p:ph sz="quarter" idx="1"/>
          </p:nvPr>
        </p:nvSpPr>
        <p:spPr>
          <a:xfrm>
            <a:off x="612775" y="1600200"/>
            <a:ext cx="8153400" cy="1828800"/>
          </a:xfrm>
        </p:spPr>
        <p:txBody>
          <a:bodyPr/>
          <a:lstStyle/>
          <a:p>
            <a:r>
              <a:rPr lang="nl-NL" smtClean="0"/>
              <a:t>Kijk naar successen en ideale omstandigheden.</a:t>
            </a:r>
          </a:p>
          <a:p>
            <a:r>
              <a:rPr lang="nl-NL" smtClean="0"/>
              <a:t>Zet daarna een droom/wens/verlangen om in een</a:t>
            </a:r>
          </a:p>
          <a:p>
            <a:pPr>
              <a:buFont typeface="Wingdings" pitchFamily="2" charset="2"/>
              <a:buNone/>
            </a:pPr>
            <a:r>
              <a:rPr lang="nl-NL" smtClean="0"/>
              <a:t>PRIKKELENDE VRAAG. </a:t>
            </a:r>
          </a:p>
        </p:txBody>
      </p:sp>
      <p:pic>
        <p:nvPicPr>
          <p:cNvPr id="45060" name="Picture 2" descr="http://www.restaurantdecactus.nl/images/Dinercheque/prikkelb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6125" y="3524250"/>
            <a:ext cx="5362575" cy="333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el 1"/>
          <p:cNvSpPr>
            <a:spLocks noGrp="1"/>
          </p:cNvSpPr>
          <p:nvPr>
            <p:ph type="title"/>
          </p:nvPr>
        </p:nvSpPr>
        <p:spPr>
          <a:xfrm>
            <a:off x="612775" y="228600"/>
            <a:ext cx="8153400" cy="990600"/>
          </a:xfrm>
        </p:spPr>
        <p:txBody>
          <a:bodyPr/>
          <a:lstStyle/>
          <a:p>
            <a:pPr eaLnBrk="1" hangingPunct="1"/>
            <a:r>
              <a:rPr lang="nl-NL" smtClean="0"/>
              <a:t>Een wens/vraag</a:t>
            </a:r>
          </a:p>
        </p:txBody>
      </p:sp>
      <p:sp>
        <p:nvSpPr>
          <p:cNvPr id="46083" name="Rectangle 4"/>
          <p:cNvSpPr>
            <a:spLocks noGrp="1" noChangeArrowheads="1"/>
          </p:cNvSpPr>
          <p:nvPr>
            <p:ph sz="quarter" idx="1"/>
          </p:nvPr>
        </p:nvSpPr>
        <p:spPr>
          <a:xfrm>
            <a:off x="612775" y="2643188"/>
            <a:ext cx="7745413" cy="1322387"/>
          </a:xfrm>
        </p:spPr>
        <p:txBody>
          <a:bodyPr anchor="ctr">
            <a:spAutoFit/>
          </a:bodyPr>
          <a:lstStyle/>
          <a:p>
            <a:pPr marL="0" indent="0">
              <a:spcBef>
                <a:spcPct val="0"/>
              </a:spcBef>
              <a:buClrTx/>
              <a:buSzTx/>
              <a:buFontTx/>
              <a:buNone/>
            </a:pPr>
            <a:r>
              <a:rPr lang="nl-NL" sz="4000" smtClean="0">
                <a:latin typeface="Times New Roman" pitchFamily="18" charset="0"/>
                <a:ea typeface="Calibri" pitchFamily="34" charset="0"/>
                <a:cs typeface="Times New Roman" pitchFamily="18" charset="0"/>
              </a:rPr>
              <a:t>Hoe anders kan het ideale boerenbedrijf er in 2024 uitzien?</a:t>
            </a:r>
            <a:endParaRPr lang="nl-NL" sz="4000" smtClean="0">
              <a:latin typeface="Arial" charset="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12775" y="228600"/>
            <a:ext cx="8135938" cy="1039813"/>
          </a:xfrm>
        </p:spPr>
        <p:txBody>
          <a:bodyPr>
            <a:normAutofit fontScale="90000"/>
          </a:bodyPr>
          <a:lstStyle/>
          <a:p>
            <a:pPr>
              <a:defRPr/>
            </a:pPr>
            <a:r>
              <a:rPr lang="nl-NL" dirty="0" smtClean="0"/>
              <a:t>Wie wordt …</a:t>
            </a:r>
            <a:br>
              <a:rPr lang="nl-NL" dirty="0" smtClean="0"/>
            </a:br>
            <a:endParaRPr lang="nl-NL" dirty="0"/>
          </a:p>
        </p:txBody>
      </p:sp>
      <p:pic>
        <p:nvPicPr>
          <p:cNvPr id="47107" name="Picture 4" descr="http://amusementtips.nl/wp-content/uploads/Benelux-Next-Top-Model-logo-300x14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3" y="1844675"/>
            <a:ext cx="9151937"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jdelijke aanduiding voor inhoud 2"/>
          <p:cNvSpPr>
            <a:spLocks noGrp="1"/>
          </p:cNvSpPr>
          <p:nvPr>
            <p:ph sz="quarter" idx="1"/>
          </p:nvPr>
        </p:nvSpPr>
        <p:spPr>
          <a:xfrm>
            <a:off x="3995936" y="2708920"/>
            <a:ext cx="4536504" cy="1584176"/>
          </a:xfrm>
          <a:ln>
            <a:miter lim="800000"/>
            <a:headEnd/>
            <a:tailEnd/>
          </a:ln>
          <a:extLst/>
        </p:spPr>
        <p:txBody>
          <a:bodyPr>
            <a:normAutofit/>
          </a:bodyPr>
          <a:lstStyle/>
          <a:p>
            <a:pPr>
              <a:buFont typeface="Wingdings" pitchFamily="2" charset="2"/>
              <a:buNone/>
              <a:defRPr/>
            </a:pPr>
            <a:r>
              <a:rPr lang="nl-NL" sz="9600" b="1" dirty="0" smtClean="0">
                <a:ln w="76200">
                  <a:solidFill>
                    <a:schemeClr val="accent6">
                      <a:lumMod val="75000"/>
                    </a:schemeClr>
                  </a:solidFill>
                  <a:prstDash val="solid"/>
                </a:ln>
                <a:solidFill>
                  <a:srgbClr val="00B050"/>
                </a:solidFill>
                <a:effectLst>
                  <a:outerShdw blurRad="41275" dist="20320" dir="1800000" algn="tl" rotWithShape="0">
                    <a:srgbClr val="000000">
                      <a:alpha val="40000"/>
                    </a:srgbClr>
                  </a:outerShdw>
                </a:effectLst>
              </a:rPr>
              <a:t>FARMER</a:t>
            </a:r>
          </a:p>
          <a:p>
            <a:pPr>
              <a:buFont typeface="Wingdings" pitchFamily="2" charset="2"/>
              <a:buNone/>
              <a:defRPr/>
            </a:pPr>
            <a:endParaRPr lang="nl-NL" dirty="0"/>
          </a:p>
        </p:txBody>
      </p:sp>
      <p:sp>
        <p:nvSpPr>
          <p:cNvPr id="47109" name="Tijdelijke aanduiding voor voettekst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smtClean="0">
              <a:solidFill>
                <a:schemeClr val="tx2"/>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el 1"/>
          <p:cNvSpPr>
            <a:spLocks noGrp="1"/>
          </p:cNvSpPr>
          <p:nvPr>
            <p:ph type="title"/>
          </p:nvPr>
        </p:nvSpPr>
        <p:spPr>
          <a:xfrm>
            <a:off x="612775" y="228600"/>
            <a:ext cx="8153400" cy="990600"/>
          </a:xfrm>
        </p:spPr>
        <p:txBody>
          <a:bodyPr/>
          <a:lstStyle/>
          <a:p>
            <a:pPr eaLnBrk="1" hangingPunct="1"/>
            <a:r>
              <a:rPr lang="nl-NL" smtClean="0"/>
              <a:t>COCD-box</a:t>
            </a:r>
          </a:p>
        </p:txBody>
      </p:sp>
      <p:pic>
        <p:nvPicPr>
          <p:cNvPr id="48131" name="Picture 2" descr="http://www.cocd.org/files/u2/cocdbox.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2071688"/>
            <a:ext cx="47625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nvPr>
        </p:nvSpPr>
        <p:spPr>
          <a:xfrm>
            <a:off x="612775" y="228600"/>
            <a:ext cx="8153400" cy="990600"/>
          </a:xfrm>
        </p:spPr>
        <p:txBody>
          <a:bodyPr/>
          <a:lstStyle/>
          <a:p>
            <a:r>
              <a:rPr lang="nl-NL" smtClean="0"/>
              <a:t>Omgaan met veranderingen</a:t>
            </a:r>
          </a:p>
        </p:txBody>
      </p:sp>
      <p:pic>
        <p:nvPicPr>
          <p:cNvPr id="12291" name="Picture 2" descr="http://www.hansonexperience.com/photos/uncategorized/chees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4365625"/>
            <a:ext cx="4032250" cy="224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4" descr="http://static2.managementboek.nl/boeken/9789047000334-9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557338"/>
            <a:ext cx="1728787" cy="270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1628775"/>
            <a:ext cx="5156200"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el 1"/>
          <p:cNvSpPr>
            <a:spLocks noGrp="1"/>
          </p:cNvSpPr>
          <p:nvPr>
            <p:ph type="title"/>
          </p:nvPr>
        </p:nvSpPr>
        <p:spPr>
          <a:xfrm>
            <a:off x="612775" y="228600"/>
            <a:ext cx="8153400" cy="990600"/>
          </a:xfrm>
        </p:spPr>
        <p:txBody>
          <a:bodyPr/>
          <a:lstStyle/>
          <a:p>
            <a:r>
              <a:rPr lang="nl-NL" smtClean="0"/>
              <a:t>Ontwikkelcirkel</a:t>
            </a:r>
          </a:p>
        </p:txBody>
      </p:sp>
      <p:sp>
        <p:nvSpPr>
          <p:cNvPr id="49155" name="Tijdelijke aanduiding voor inhoud 2"/>
          <p:cNvSpPr>
            <a:spLocks noGrp="1"/>
          </p:cNvSpPr>
          <p:nvPr>
            <p:ph sz="quarter" idx="1"/>
          </p:nvPr>
        </p:nvSpPr>
        <p:spPr>
          <a:xfrm>
            <a:off x="612775" y="1600200"/>
            <a:ext cx="8153400" cy="4495800"/>
          </a:xfrm>
        </p:spPr>
        <p:txBody>
          <a:bodyPr/>
          <a:lstStyle/>
          <a:p>
            <a:r>
              <a:rPr lang="nl-NL" smtClean="0"/>
              <a:t>Eerst ga je het idee zo goed mogelijk </a:t>
            </a:r>
            <a:r>
              <a:rPr lang="nl-NL" sz="3600" b="1" smtClean="0">
                <a:solidFill>
                  <a:srgbClr val="FF0000"/>
                </a:solidFill>
              </a:rPr>
              <a:t>vormgeven (V1)</a:t>
            </a:r>
          </a:p>
          <a:p>
            <a:r>
              <a:rPr lang="nl-NL" smtClean="0"/>
              <a:t>Daarna ga je het beoordelen. Wat is het waard? Het </a:t>
            </a:r>
            <a:r>
              <a:rPr lang="nl-NL" sz="3600" b="1" smtClean="0">
                <a:solidFill>
                  <a:srgbClr val="FF0000"/>
                </a:solidFill>
              </a:rPr>
              <a:t>vonnis (V2)</a:t>
            </a:r>
            <a:endParaRPr lang="nl-NL" smtClean="0"/>
          </a:p>
          <a:p>
            <a:r>
              <a:rPr lang="nl-NL" smtClean="0"/>
              <a:t>Vervolgens ga je het idee </a:t>
            </a:r>
            <a:r>
              <a:rPr lang="nl-NL" sz="3600" b="1" smtClean="0">
                <a:solidFill>
                  <a:srgbClr val="FF0000"/>
                </a:solidFill>
              </a:rPr>
              <a:t>Verrijken (V3)</a:t>
            </a:r>
            <a:endParaRPr lang="nl-NL" sz="2800" b="1" smtClean="0">
              <a:solidFill>
                <a:srgbClr val="FF0000"/>
              </a:solidFill>
            </a:endParaRPr>
          </a:p>
          <a:p>
            <a:r>
              <a:rPr lang="nl-NL" sz="2800" smtClean="0"/>
              <a:t>Tenslotte</a:t>
            </a:r>
            <a:r>
              <a:rPr lang="nl-NL" sz="3600" b="1" smtClean="0"/>
              <a:t> </a:t>
            </a:r>
            <a:r>
              <a:rPr lang="nl-NL" sz="2800" smtClean="0"/>
              <a:t>zul je het in verrijkte vorm opnieuw beschrijven </a:t>
            </a:r>
            <a:r>
              <a:rPr lang="nl-NL" sz="3600" b="1" smtClean="0">
                <a:solidFill>
                  <a:srgbClr val="FF0000"/>
                </a:solidFill>
              </a:rPr>
              <a:t>(V4=V1)</a:t>
            </a:r>
            <a:endParaRPr lang="nl-NL" sz="3600" b="1" smtClean="0"/>
          </a:p>
          <a:p>
            <a:endParaRPr lang="nl-NL" sz="3600" b="1" smtClean="0">
              <a:solidFill>
                <a:srgbClr val="FF000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el 1"/>
          <p:cNvSpPr>
            <a:spLocks noGrp="1"/>
          </p:cNvSpPr>
          <p:nvPr>
            <p:ph type="title"/>
          </p:nvPr>
        </p:nvSpPr>
        <p:spPr>
          <a:xfrm>
            <a:off x="612775" y="228600"/>
            <a:ext cx="8153400" cy="990600"/>
          </a:xfrm>
        </p:spPr>
        <p:txBody>
          <a:bodyPr/>
          <a:lstStyle/>
          <a:p>
            <a:r>
              <a:rPr lang="nl-NL" smtClean="0"/>
              <a:t>Instrumenten V3-cirkel</a:t>
            </a:r>
          </a:p>
        </p:txBody>
      </p:sp>
      <p:sp>
        <p:nvSpPr>
          <p:cNvPr id="3" name="Tijdelijke aanduiding voor inhoud 2"/>
          <p:cNvSpPr>
            <a:spLocks noGrp="1"/>
          </p:cNvSpPr>
          <p:nvPr>
            <p:ph sz="quarter" idx="1"/>
          </p:nvPr>
        </p:nvSpPr>
        <p:spPr>
          <a:xfrm>
            <a:off x="612775" y="1600200"/>
            <a:ext cx="8153400" cy="3257550"/>
          </a:xfrm>
        </p:spPr>
        <p:txBody>
          <a:bodyPr/>
          <a:lstStyle/>
          <a:p>
            <a:r>
              <a:rPr lang="nl-NL" b="1" smtClean="0">
                <a:solidFill>
                  <a:srgbClr val="FF0000"/>
                </a:solidFill>
              </a:rPr>
              <a:t>V1</a:t>
            </a:r>
            <a:r>
              <a:rPr lang="nl-NL" smtClean="0"/>
              <a:t>: De spiegel: stel verduidelijkende vragen aan de bedenker van het idee. De toehoorders oordelen niet.</a:t>
            </a:r>
          </a:p>
          <a:p>
            <a:endParaRPr lang="nl-NL" smtClean="0"/>
          </a:p>
          <a:p>
            <a:endParaRPr lang="nl-NL" smtClean="0"/>
          </a:p>
          <a:p>
            <a:r>
              <a:rPr lang="nl-NL" b="1" smtClean="0">
                <a:solidFill>
                  <a:srgbClr val="FF0000"/>
                </a:solidFill>
              </a:rPr>
              <a:t>V2 en V3</a:t>
            </a:r>
            <a:r>
              <a:rPr lang="nl-NL" smtClean="0"/>
              <a:t>: PMO </a:t>
            </a:r>
            <a:r>
              <a:rPr lang="nl-NL" sz="1800" smtClean="0"/>
              <a:t>= Plussen, Minnen en Ontwikkelen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el 1"/>
          <p:cNvSpPr>
            <a:spLocks noGrp="1"/>
          </p:cNvSpPr>
          <p:nvPr>
            <p:ph type="title"/>
          </p:nvPr>
        </p:nvSpPr>
        <p:spPr>
          <a:xfrm>
            <a:off x="612775" y="228600"/>
            <a:ext cx="8153400" cy="990600"/>
          </a:xfrm>
        </p:spPr>
        <p:txBody>
          <a:bodyPr/>
          <a:lstStyle/>
          <a:p>
            <a:r>
              <a:rPr lang="nl-NL" smtClean="0"/>
              <a:t>PMO</a:t>
            </a:r>
          </a:p>
        </p:txBody>
      </p:sp>
      <p:sp>
        <p:nvSpPr>
          <p:cNvPr id="3" name="Tijdelijke aanduiding voor inhoud 2"/>
          <p:cNvSpPr>
            <a:spLocks noGrp="1"/>
          </p:cNvSpPr>
          <p:nvPr>
            <p:ph sz="quarter" idx="1"/>
          </p:nvPr>
        </p:nvSpPr>
        <p:spPr>
          <a:xfrm>
            <a:off x="612775" y="1600200"/>
            <a:ext cx="8153400" cy="4495800"/>
          </a:xfrm>
        </p:spPr>
        <p:txBody>
          <a:bodyPr/>
          <a:lstStyle/>
          <a:p>
            <a:r>
              <a:rPr lang="nl-NL" smtClean="0">
                <a:solidFill>
                  <a:srgbClr val="FF0000"/>
                </a:solidFill>
              </a:rPr>
              <a:t>P (plus): </a:t>
            </a:r>
            <a:r>
              <a:rPr lang="nl-NL" smtClean="0"/>
              <a:t>2 of 3 belangrijkste </a:t>
            </a:r>
            <a:r>
              <a:rPr lang="nl-NL" smtClean="0">
                <a:solidFill>
                  <a:srgbClr val="FF0000"/>
                </a:solidFill>
              </a:rPr>
              <a:t>pluspunten</a:t>
            </a:r>
            <a:r>
              <a:rPr lang="nl-NL" smtClean="0"/>
              <a:t> van het idee.</a:t>
            </a:r>
          </a:p>
          <a:p>
            <a:endParaRPr lang="nl-NL" smtClean="0"/>
          </a:p>
          <a:p>
            <a:r>
              <a:rPr lang="nl-NL" smtClean="0">
                <a:solidFill>
                  <a:srgbClr val="FF0000"/>
                </a:solidFill>
              </a:rPr>
              <a:t>M (min): </a:t>
            </a:r>
            <a:r>
              <a:rPr lang="nl-NL" smtClean="0"/>
              <a:t>2 of 3 belangrijkste </a:t>
            </a:r>
            <a:r>
              <a:rPr lang="nl-NL" smtClean="0">
                <a:solidFill>
                  <a:srgbClr val="FF0000"/>
                </a:solidFill>
              </a:rPr>
              <a:t>minpunten</a:t>
            </a:r>
            <a:r>
              <a:rPr lang="nl-NL" smtClean="0"/>
              <a:t> van het idee.</a:t>
            </a:r>
          </a:p>
          <a:p>
            <a:endParaRPr lang="nl-NL" smtClean="0"/>
          </a:p>
          <a:p>
            <a:r>
              <a:rPr lang="nl-NL" smtClean="0">
                <a:solidFill>
                  <a:srgbClr val="FF0000"/>
                </a:solidFill>
              </a:rPr>
              <a:t>O (ontwikkelen):</a:t>
            </a:r>
            <a:r>
              <a:rPr lang="nl-NL" smtClean="0"/>
              <a:t> bedenk manieren om de minpunten aan te pakken zodat het </a:t>
            </a:r>
            <a:r>
              <a:rPr lang="nl-NL" smtClean="0">
                <a:solidFill>
                  <a:srgbClr val="FF0000"/>
                </a:solidFill>
              </a:rPr>
              <a:t>idee sterker </a:t>
            </a:r>
            <a:r>
              <a:rPr lang="nl-NL" smtClean="0"/>
              <a:t>wordt.</a:t>
            </a:r>
            <a:endParaRPr lang="nl-NL" smtClean="0">
              <a:solidFill>
                <a:srgbClr val="FF0000"/>
              </a:solidFill>
            </a:endParaRPr>
          </a:p>
          <a:p>
            <a:endParaRPr lang="nl-NL"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Ondertitel 2"/>
          <p:cNvSpPr>
            <a:spLocks noGrp="1"/>
          </p:cNvSpPr>
          <p:nvPr>
            <p:ph type="subTitle" idx="1"/>
          </p:nvPr>
        </p:nvSpPr>
        <p:spPr>
          <a:xfrm>
            <a:off x="5076825" y="3357563"/>
            <a:ext cx="3382963" cy="2519362"/>
          </a:xfrm>
        </p:spPr>
        <p:txBody>
          <a:bodyPr/>
          <a:lstStyle/>
          <a:p>
            <a:r>
              <a:rPr lang="nl-NL" smtClean="0"/>
              <a:t>Meer informatie over dit boek: </a:t>
            </a:r>
            <a:r>
              <a:rPr lang="nl-NL" smtClean="0">
                <a:hlinkClick r:id="rId2"/>
              </a:rPr>
              <a:t>korrie.hoekstra@wur.nl</a:t>
            </a:r>
            <a:endParaRPr lang="nl-NL" smtClean="0"/>
          </a:p>
          <a:p>
            <a:r>
              <a:rPr lang="nl-NL" sz="1600" smtClean="0"/>
              <a:t>Het boekje is ook te bestellen via dit e-mailadres.</a:t>
            </a:r>
          </a:p>
        </p:txBody>
      </p:sp>
      <p:pic>
        <p:nvPicPr>
          <p:cNvPr id="5222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549275"/>
            <a:ext cx="4219575" cy="600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612775" y="228600"/>
            <a:ext cx="8153400" cy="990600"/>
          </a:xfrm>
        </p:spPr>
        <p:txBody>
          <a:bodyPr/>
          <a:lstStyle/>
          <a:p>
            <a:r>
              <a:rPr lang="nl-NL" smtClean="0"/>
              <a:t>Strategische verkenningen</a:t>
            </a:r>
          </a:p>
        </p:txBody>
      </p:sp>
      <p:sp>
        <p:nvSpPr>
          <p:cNvPr id="3" name="Tijdelijke aanduiding voor inhoud 2"/>
          <p:cNvSpPr>
            <a:spLocks noGrp="1"/>
          </p:cNvSpPr>
          <p:nvPr>
            <p:ph sz="quarter" idx="1"/>
          </p:nvPr>
        </p:nvSpPr>
        <p:spPr>
          <a:xfrm>
            <a:off x="612775" y="1600200"/>
            <a:ext cx="8153400" cy="4495800"/>
          </a:xfrm>
        </p:spPr>
        <p:txBody>
          <a:bodyPr/>
          <a:lstStyle/>
          <a:p>
            <a:r>
              <a:rPr lang="nl-NL" dirty="0" smtClean="0"/>
              <a:t>Inzicht in invloeden</a:t>
            </a:r>
          </a:p>
          <a:p>
            <a:r>
              <a:rPr lang="nl-NL" dirty="0" smtClean="0"/>
              <a:t>Divergent denken : </a:t>
            </a:r>
            <a:r>
              <a:rPr lang="nl-NL" sz="1800" dirty="0" smtClean="0"/>
              <a:t>de vaardigheid meerdere goede antwoorden te kunnen ontdekken</a:t>
            </a:r>
          </a:p>
          <a:p>
            <a:r>
              <a:rPr lang="nl-NL" dirty="0" smtClean="0"/>
              <a:t>Convergent denken: </a:t>
            </a:r>
            <a:r>
              <a:rPr lang="nl-NL" sz="1800" dirty="0" smtClean="0"/>
              <a:t>de vaardigheid gegevens doelgericht te integreren en keuzemogelijkheden te rangschikken</a:t>
            </a:r>
          </a:p>
          <a:p>
            <a:r>
              <a:rPr lang="nl-NL" dirty="0" smtClean="0"/>
              <a:t>Routeplanning</a:t>
            </a:r>
          </a:p>
          <a:p>
            <a:r>
              <a:rPr lang="nl-NL" dirty="0" smtClean="0"/>
              <a:t>Weergeven</a:t>
            </a:r>
          </a:p>
          <a:p>
            <a:endParaRPr lang="nl-NL"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Ondertitel 2"/>
          <p:cNvSpPr>
            <a:spLocks noGrp="1"/>
          </p:cNvSpPr>
          <p:nvPr>
            <p:ph type="subTitle" idx="1"/>
          </p:nvPr>
        </p:nvSpPr>
        <p:spPr>
          <a:xfrm>
            <a:off x="5076825" y="3357563"/>
            <a:ext cx="3382963" cy="2519362"/>
          </a:xfrm>
        </p:spPr>
        <p:txBody>
          <a:bodyPr/>
          <a:lstStyle/>
          <a:p>
            <a:r>
              <a:rPr lang="nl-NL" smtClean="0"/>
              <a:t>Bij de roep om iets nieuws is de brainstorm het meest gehoorde antwoord…</a:t>
            </a:r>
          </a:p>
        </p:txBody>
      </p:sp>
      <p:pic>
        <p:nvPicPr>
          <p:cNvPr id="1433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549275"/>
            <a:ext cx="4219575" cy="600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Titel 1"/>
          <p:cNvSpPr>
            <a:spLocks noGrp="1"/>
          </p:cNvSpPr>
          <p:nvPr>
            <p:ph type="title"/>
          </p:nvPr>
        </p:nvSpPr>
        <p:spPr>
          <a:xfrm>
            <a:off x="612775" y="228600"/>
            <a:ext cx="8153400" cy="990600"/>
          </a:xfrm>
        </p:spPr>
        <p:txBody>
          <a:bodyPr/>
          <a:lstStyle/>
          <a:p>
            <a:pPr eaLnBrk="1" hangingPunct="1"/>
            <a:r>
              <a:rPr lang="nl-NL" smtClean="0"/>
              <a:t>Ideeën als antwoord op een vraag</a:t>
            </a:r>
          </a:p>
        </p:txBody>
      </p:sp>
      <p:sp>
        <p:nvSpPr>
          <p:cNvPr id="14339" name="Tijdelijke aanduiding voor inhoud 2"/>
          <p:cNvSpPr>
            <a:spLocks noGrp="1"/>
          </p:cNvSpPr>
          <p:nvPr>
            <p:ph sz="quarter" idx="1"/>
          </p:nvPr>
        </p:nvSpPr>
        <p:spPr>
          <a:xfrm>
            <a:off x="642938" y="1785938"/>
            <a:ext cx="4857750" cy="4500562"/>
          </a:xfrm>
        </p:spPr>
        <p:txBody>
          <a:bodyPr/>
          <a:lstStyle/>
          <a:p>
            <a:pPr eaLnBrk="1" hangingPunct="1">
              <a:buFont typeface="Wingdings" pitchFamily="2" charset="2"/>
              <a:buNone/>
            </a:pPr>
            <a:endParaRPr lang="nl-NL" sz="2800" smtClean="0"/>
          </a:p>
          <a:p>
            <a:pPr eaLnBrk="1" hangingPunct="1">
              <a:buFont typeface="Wingdings" pitchFamily="2" charset="2"/>
              <a:buNone/>
            </a:pPr>
            <a:endParaRPr lang="nl-NL" sz="2800" smtClean="0"/>
          </a:p>
          <a:p>
            <a:pPr eaLnBrk="1" hangingPunct="1">
              <a:buFont typeface="Wingdings" pitchFamily="2" charset="2"/>
              <a:buNone/>
            </a:pPr>
            <a:r>
              <a:rPr lang="nl-NL" sz="3200" smtClean="0"/>
              <a:t>Resultaat: minstens 200 ideeën</a:t>
            </a:r>
          </a:p>
          <a:p>
            <a:pPr eaLnBrk="1" hangingPunct="1">
              <a:buFont typeface="Wingdings" pitchFamily="2" charset="2"/>
              <a:buNone/>
            </a:pPr>
            <a:endParaRPr lang="nl-NL" sz="3200" smtClean="0"/>
          </a:p>
          <a:p>
            <a:pPr eaLnBrk="1" hangingPunct="1">
              <a:buFont typeface="Wingdings" pitchFamily="2" charset="2"/>
              <a:buNone/>
            </a:pPr>
            <a:r>
              <a:rPr lang="nl-NL" sz="3200" smtClean="0"/>
              <a:t>Een mens heeft gemiddeld 33 ideeën per minuut. </a:t>
            </a:r>
          </a:p>
          <a:p>
            <a:pPr eaLnBrk="1" hangingPunct="1">
              <a:buFont typeface="Wingdings" pitchFamily="2" charset="2"/>
              <a:buNone/>
            </a:pPr>
            <a:endParaRPr lang="nl-NL" sz="3600" smtClean="0"/>
          </a:p>
        </p:txBody>
      </p:sp>
      <p:pic>
        <p:nvPicPr>
          <p:cNvPr id="15364" name="Picture 5" descr="http://phoenix.fanster.com/blackjesusdisciples/files/2009/02/numbe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0688" y="2428875"/>
            <a:ext cx="3257550" cy="361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9">
                                            <p:txEl>
                                              <p:pRg st="2" end="2"/>
                                            </p:txEl>
                                          </p:spTgt>
                                        </p:tgtEl>
                                        <p:attrNameLst>
                                          <p:attrName>style.visibility</p:attrName>
                                        </p:attrNameLst>
                                      </p:cBhvr>
                                      <p:to>
                                        <p:strVal val="visible"/>
                                      </p:to>
                                    </p:set>
                                    <p:anim calcmode="lin" valueType="num">
                                      <p:cBhvr additive="base">
                                        <p:cTn id="7" dur="5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39">
                                            <p:txEl>
                                              <p:pRg st="4" end="4"/>
                                            </p:txEl>
                                          </p:spTgt>
                                        </p:tgtEl>
                                        <p:attrNameLst>
                                          <p:attrName>style.visibility</p:attrName>
                                        </p:attrNameLst>
                                      </p:cBhvr>
                                      <p:to>
                                        <p:strVal val="visible"/>
                                      </p:to>
                                    </p:set>
                                    <p:anim calcmode="lin" valueType="num">
                                      <p:cBhvr additive="base">
                                        <p:cTn id="13" dur="500" fill="hold"/>
                                        <p:tgtEl>
                                          <p:spTgt spid="14339">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612775" y="228600"/>
            <a:ext cx="8153400" cy="990600"/>
          </a:xfrm>
        </p:spPr>
        <p:txBody>
          <a:bodyPr/>
          <a:lstStyle/>
          <a:p>
            <a:r>
              <a:rPr lang="nl-NL" smtClean="0"/>
              <a:t>Programma</a:t>
            </a:r>
          </a:p>
        </p:txBody>
      </p:sp>
      <p:sp>
        <p:nvSpPr>
          <p:cNvPr id="12291" name="Tijdelijke aanduiding voor inhoud 2"/>
          <p:cNvSpPr>
            <a:spLocks noGrp="1"/>
          </p:cNvSpPr>
          <p:nvPr>
            <p:ph sz="quarter" idx="1"/>
          </p:nvPr>
        </p:nvSpPr>
        <p:spPr>
          <a:xfrm>
            <a:off x="612775" y="1600200"/>
            <a:ext cx="8153400" cy="4495800"/>
          </a:xfrm>
        </p:spPr>
        <p:txBody>
          <a:bodyPr/>
          <a:lstStyle/>
          <a:p>
            <a:r>
              <a:rPr lang="nl-NL" smtClean="0"/>
              <a:t>INTRO</a:t>
            </a:r>
          </a:p>
          <a:p>
            <a:r>
              <a:rPr lang="nl-NL" smtClean="0"/>
              <a:t>Loskomen van vaste denkpatronen</a:t>
            </a:r>
          </a:p>
          <a:p>
            <a:r>
              <a:rPr lang="nl-NL" smtClean="0"/>
              <a:t>Brainstormen (= divergeren)</a:t>
            </a:r>
          </a:p>
          <a:p>
            <a:r>
              <a:rPr lang="nl-NL" smtClean="0"/>
              <a:t>PAUZE</a:t>
            </a:r>
          </a:p>
          <a:p>
            <a:r>
              <a:rPr lang="nl-NL" smtClean="0"/>
              <a:t>Ordenen ideeën (= convergeren)</a:t>
            </a:r>
          </a:p>
          <a:p>
            <a:r>
              <a:rPr lang="nl-NL" smtClean="0"/>
              <a:t>Verder ontwikkelen</a:t>
            </a:r>
          </a:p>
          <a:p>
            <a:r>
              <a:rPr lang="nl-NL" smtClean="0"/>
              <a:t>Per subgroep korte presentatie van drie ideeën </a:t>
            </a:r>
          </a:p>
          <a:p>
            <a:r>
              <a:rPr lang="nl-NL" smtClean="0"/>
              <a:t>AFSLUITING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fade">
                                      <p:cBhvr>
                                        <p:cTn id="7" dur="2000"/>
                                        <p:tgtEl>
                                          <p:spTgt spid="122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fade">
                                      <p:cBhvr>
                                        <p:cTn id="12" dur="2000"/>
                                        <p:tgtEl>
                                          <p:spTgt spid="1229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291">
                                            <p:txEl>
                                              <p:pRg st="2" end="2"/>
                                            </p:txEl>
                                          </p:spTgt>
                                        </p:tgtEl>
                                        <p:attrNameLst>
                                          <p:attrName>style.visibility</p:attrName>
                                        </p:attrNameLst>
                                      </p:cBhvr>
                                      <p:to>
                                        <p:strVal val="visible"/>
                                      </p:to>
                                    </p:set>
                                    <p:animEffect transition="in" filter="fade">
                                      <p:cBhvr>
                                        <p:cTn id="17" dur="2000"/>
                                        <p:tgtEl>
                                          <p:spTgt spid="1229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291">
                                            <p:txEl>
                                              <p:pRg st="3" end="3"/>
                                            </p:txEl>
                                          </p:spTgt>
                                        </p:tgtEl>
                                        <p:attrNameLst>
                                          <p:attrName>style.visibility</p:attrName>
                                        </p:attrNameLst>
                                      </p:cBhvr>
                                      <p:to>
                                        <p:strVal val="visible"/>
                                      </p:to>
                                    </p:set>
                                    <p:animEffect transition="in" filter="fade">
                                      <p:cBhvr>
                                        <p:cTn id="22" dur="2000"/>
                                        <p:tgtEl>
                                          <p:spTgt spid="1229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291">
                                            <p:txEl>
                                              <p:pRg st="4" end="4"/>
                                            </p:txEl>
                                          </p:spTgt>
                                        </p:tgtEl>
                                        <p:attrNameLst>
                                          <p:attrName>style.visibility</p:attrName>
                                        </p:attrNameLst>
                                      </p:cBhvr>
                                      <p:to>
                                        <p:strVal val="visible"/>
                                      </p:to>
                                    </p:set>
                                    <p:animEffect transition="in" filter="fade">
                                      <p:cBhvr>
                                        <p:cTn id="27" dur="2000"/>
                                        <p:tgtEl>
                                          <p:spTgt spid="1229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291">
                                            <p:txEl>
                                              <p:pRg st="5" end="5"/>
                                            </p:txEl>
                                          </p:spTgt>
                                        </p:tgtEl>
                                        <p:attrNameLst>
                                          <p:attrName>style.visibility</p:attrName>
                                        </p:attrNameLst>
                                      </p:cBhvr>
                                      <p:to>
                                        <p:strVal val="visible"/>
                                      </p:to>
                                    </p:set>
                                    <p:animEffect transition="in" filter="fade">
                                      <p:cBhvr>
                                        <p:cTn id="32" dur="2000"/>
                                        <p:tgtEl>
                                          <p:spTgt spid="1229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291">
                                            <p:txEl>
                                              <p:pRg st="6" end="6"/>
                                            </p:txEl>
                                          </p:spTgt>
                                        </p:tgtEl>
                                        <p:attrNameLst>
                                          <p:attrName>style.visibility</p:attrName>
                                        </p:attrNameLst>
                                      </p:cBhvr>
                                      <p:to>
                                        <p:strVal val="visible"/>
                                      </p:to>
                                    </p:set>
                                    <p:animEffect transition="in" filter="fade">
                                      <p:cBhvr>
                                        <p:cTn id="37" dur="2000"/>
                                        <p:tgtEl>
                                          <p:spTgt spid="12291">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2291">
                                            <p:txEl>
                                              <p:pRg st="7" end="7"/>
                                            </p:txEl>
                                          </p:spTgt>
                                        </p:tgtEl>
                                        <p:attrNameLst>
                                          <p:attrName>style.visibility</p:attrName>
                                        </p:attrNameLst>
                                      </p:cBhvr>
                                      <p:to>
                                        <p:strVal val="visible"/>
                                      </p:to>
                                    </p:set>
                                    <p:animEffect transition="in" filter="fade">
                                      <p:cBhvr>
                                        <p:cTn id="42" dur="2000"/>
                                        <p:tgtEl>
                                          <p:spTgt spid="1229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title"/>
          </p:nvPr>
        </p:nvSpPr>
        <p:spPr>
          <a:xfrm>
            <a:off x="612775" y="228600"/>
            <a:ext cx="8153400" cy="990600"/>
          </a:xfrm>
        </p:spPr>
        <p:txBody>
          <a:bodyPr/>
          <a:lstStyle/>
          <a:p>
            <a:r>
              <a:rPr lang="nl-NL" smtClean="0"/>
              <a:t>Afwijken…</a:t>
            </a:r>
          </a:p>
        </p:txBody>
      </p:sp>
      <p:sp>
        <p:nvSpPr>
          <p:cNvPr id="17411" name="Tijdelijke aanduiding voor inhoud 2"/>
          <p:cNvSpPr>
            <a:spLocks noGrp="1"/>
          </p:cNvSpPr>
          <p:nvPr>
            <p:ph sz="quarter" idx="1"/>
          </p:nvPr>
        </p:nvSpPr>
        <p:spPr>
          <a:xfrm>
            <a:off x="612775" y="1600200"/>
            <a:ext cx="4030663" cy="2471738"/>
          </a:xfrm>
        </p:spPr>
        <p:txBody>
          <a:bodyPr/>
          <a:lstStyle/>
          <a:p>
            <a:r>
              <a:rPr lang="nl-NL" smtClean="0"/>
              <a:t>Vanavond horloges om andere pols</a:t>
            </a:r>
          </a:p>
          <a:p>
            <a:pPr>
              <a:buFont typeface="Wingdings" pitchFamily="2" charset="2"/>
              <a:buNone/>
            </a:pPr>
            <a:endParaRPr lang="nl-NL" smtClean="0"/>
          </a:p>
        </p:txBody>
      </p:sp>
      <p:pic>
        <p:nvPicPr>
          <p:cNvPr id="17412" name="Picture 5" descr="http://www.ronvanbuurenjuwelier.nl/images/horloges_pulsar.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7750" y="2143125"/>
            <a:ext cx="3571875" cy="395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a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dia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docProps/app.xml><?xml version="1.0" encoding="utf-8"?>
<Properties xmlns="http://schemas.openxmlformats.org/officeDocument/2006/extended-properties" xmlns:vt="http://schemas.openxmlformats.org/officeDocument/2006/docPropsVTypes">
  <Template>Median</Template>
  <TotalTime>847</TotalTime>
  <Words>697</Words>
  <Application>Microsoft Office PowerPoint</Application>
  <PresentationFormat>Diavoorstelling (4:3)</PresentationFormat>
  <Paragraphs>146</Paragraphs>
  <Slides>43</Slides>
  <Notes>0</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43</vt:i4>
      </vt:variant>
    </vt:vector>
  </HeadingPairs>
  <TitlesOfParts>
    <vt:vector size="51" baseType="lpstr">
      <vt:lpstr>Arial</vt:lpstr>
      <vt:lpstr>Tw Cen MT</vt:lpstr>
      <vt:lpstr>Wingdings</vt:lpstr>
      <vt:lpstr>Wingdings 2</vt:lpstr>
      <vt:lpstr>Calibri</vt:lpstr>
      <vt:lpstr>Times New Roman</vt:lpstr>
      <vt:lpstr>Syntax</vt:lpstr>
      <vt:lpstr>Mediaan</vt:lpstr>
      <vt:lpstr>Innovatieve landbouw</vt:lpstr>
      <vt:lpstr> WereldWijdeDiscussie: meer dan 5500 leden </vt:lpstr>
      <vt:lpstr>Anticiperen op de toekomst</vt:lpstr>
      <vt:lpstr>Omgaan met veranderingen</vt:lpstr>
      <vt:lpstr>Strategische verkenningen</vt:lpstr>
      <vt:lpstr>PowerPoint-presentatie</vt:lpstr>
      <vt:lpstr>Ideeën als antwoord op een vraag</vt:lpstr>
      <vt:lpstr>Programma</vt:lpstr>
      <vt:lpstr>Afwijken…</vt:lpstr>
      <vt:lpstr>Idea killers</vt:lpstr>
      <vt:lpstr>Naast ideakillers…</vt:lpstr>
      <vt:lpstr>PowerPoint-presentatie</vt:lpstr>
      <vt:lpstr>Wat zie je?</vt:lpstr>
      <vt:lpstr>En wat is dit?</vt:lpstr>
      <vt:lpstr>Lees hardop:</vt:lpstr>
      <vt:lpstr>Kleur</vt:lpstr>
      <vt:lpstr>Hoe vaak een F?</vt:lpstr>
      <vt:lpstr>Zo vaak een F</vt:lpstr>
      <vt:lpstr>Tel hardop op</vt:lpstr>
      <vt:lpstr>Creativiteit is…</vt:lpstr>
      <vt:lpstr>Iedereen denkt in patronen</vt:lpstr>
      <vt:lpstr>PowerPoint-presentatie</vt:lpstr>
      <vt:lpstr>PowerPoint-presentatie</vt:lpstr>
      <vt:lpstr>PowerPoint-presentatie</vt:lpstr>
      <vt:lpstr>PowerPoint-presentatie</vt:lpstr>
      <vt:lpstr>Hoe kan dat???</vt:lpstr>
      <vt:lpstr>Maar eerst nog even dit:</vt:lpstr>
      <vt:lpstr>Hoe zat het nou met die kat?</vt:lpstr>
      <vt:lpstr>Wie zei dat het nacht was?</vt:lpstr>
      <vt:lpstr>Vijf manieren waarop we de wereld bekijken</vt:lpstr>
      <vt:lpstr>Barriëres voor creativiteit</vt:lpstr>
      <vt:lpstr>Remmen los: iedereen is creatief</vt:lpstr>
      <vt:lpstr>PowerPoint-presentatie</vt:lpstr>
      <vt:lpstr>PowerPoint-presentatie</vt:lpstr>
      <vt:lpstr>Het creatieve proces</vt:lpstr>
      <vt:lpstr>Een goede vraag…</vt:lpstr>
      <vt:lpstr>Een wens/vraag</vt:lpstr>
      <vt:lpstr>Wie wordt … </vt:lpstr>
      <vt:lpstr>COCD-box</vt:lpstr>
      <vt:lpstr>Ontwikkelcirkel</vt:lpstr>
      <vt:lpstr>Instrumenten V3-cirkel</vt:lpstr>
      <vt:lpstr>PMO</vt:lpstr>
      <vt:lpstr>PowerPoint-presentatie</vt:lpstr>
    </vt:vector>
  </TitlesOfParts>
  <Company>Hogeschool Van Hall Larenstein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HKS</dc:creator>
  <cp:lastModifiedBy>Herma</cp:lastModifiedBy>
  <cp:revision>121</cp:revision>
  <dcterms:created xsi:type="dcterms:W3CDTF">2008-10-02T11:21:45Z</dcterms:created>
  <dcterms:modified xsi:type="dcterms:W3CDTF">2011-06-21T13:27:25Z</dcterms:modified>
</cp:coreProperties>
</file>