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B843D7B1-91C3-4C5C-8CD7-C12DBD1D01B5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5DFA32DE-3E36-4711-AAEA-597DB18E308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445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hthoek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hthoek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hthoek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hthoek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hthoek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hthoek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hthoek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15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804F9E-FB6D-42FC-A0F8-9F5ACAA2E25D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16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7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A994C4-96E4-4182-B3E2-D300ED7D28A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93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3D8A-209F-4522-A3D8-543AB9720DBF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014AD-9F44-41EB-BA5E-0DECE4911E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68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E4D66-E226-4FA1-8469-7B0E3FDB0620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DF70-16BC-4E99-B6C7-BCBC0EA0673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45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E4403-1499-421A-974E-542E2044689B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282E4-99E3-49C0-872F-5CC9CE80BE2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559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rije v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Vrije v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Vrije v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Vrije v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Vrije v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Vrije v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Vrije v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Vrije v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Vrije v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hthoek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hthoek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hthoek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hthoek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hthoek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hthoek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2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A154C-1016-4746-B923-5BA2F48717CC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2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2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54E41F-9D1E-49FC-8714-6CE6B69D86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189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F4B5BF-3619-4516-B403-2EB3C0921694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2B0CA3-E230-4778-B063-1E6BB1EDC79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08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hthoek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hthoek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hthoek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hthoek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hthoek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hthoek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hthoek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9A012E-4F74-4949-947A-A2A507568B8E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1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F0C195-2E4D-4D8D-BB7E-ECDB2D75C85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25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E336-0435-42BA-99BA-180FF45B527A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4D2CF-0FA5-4C65-A7A3-3D6BA2C16F3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26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049C18-ACCF-4139-9506-ABA93CC6BF2D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3B1B27-57D5-4A71-8507-EF74300C7D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88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7E5A-4F53-42EA-9B95-DDF132B78477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B22C5-4692-436D-8B13-5799D776D96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31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Rechte verbindingslijn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e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Rechte verbindingslijn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Rechte verbindingslijn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e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Rechte verbindingslijn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B28666-8617-440C-89A2-4C5552927F0E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20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21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C335E3-99CC-4BF8-960B-8306E59A41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86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hthoek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hthoek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hthoek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hthoek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hthoek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hthoek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36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A7BC2F4-F6BA-4142-8804-4DFE65B1C733}" type="datetimeFigureOut">
              <a:rPr lang="nl-NL"/>
              <a:pPr>
                <a:defRPr/>
              </a:pPr>
              <a:t>21-6-2011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D96431-7C06-4042-9BB7-7666A928D09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702" r:id="rId4"/>
    <p:sldLayoutId id="2147483703" r:id="rId5"/>
    <p:sldLayoutId id="2147483696" r:id="rId6"/>
    <p:sldLayoutId id="2147483704" r:id="rId7"/>
    <p:sldLayoutId id="2147483697" r:id="rId8"/>
    <p:sldLayoutId id="2147483705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SWOT en Confrontatiematrix</a:t>
            </a:r>
          </a:p>
        </p:txBody>
      </p:sp>
      <p:sp>
        <p:nvSpPr>
          <p:cNvPr id="8195" name="Ondertitel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smtClean="0"/>
              <a:t>De Swot en confrontatiematrix  zijn een hulpmiddel om beslissingen te nemen over de strategie van een ondernemer en zijn/haar onderneming.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nl-NL" smtClean="0"/>
              <a:t>M.a.w. zij geven een aanzet tot strategische opties!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Sterkte/ zwakte</a:t>
            </a:r>
            <a:br>
              <a:rPr lang="nl-NL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INTERN</a:t>
            </a:r>
            <a:endParaRPr lang="nl-NL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Analyseer de ondernemer en de onderneming</a:t>
            </a:r>
          </a:p>
          <a:p>
            <a:pPr eaLnBrk="1" hangingPunct="1"/>
            <a:r>
              <a:rPr lang="nl-NL" smtClean="0"/>
              <a:t>Geef de sterkte en zwakte aan t.a.v. de concurrentie</a:t>
            </a:r>
          </a:p>
          <a:p>
            <a:pPr eaLnBrk="1" hangingPunct="1"/>
            <a:r>
              <a:rPr lang="nl-NL" smtClean="0"/>
              <a:t>Stem dit af met de ondernemer</a:t>
            </a:r>
          </a:p>
          <a:p>
            <a:pPr eaLnBrk="1" hangingPunct="1"/>
            <a:r>
              <a:rPr lang="nl-NL" smtClean="0"/>
              <a:t>Houd het in eerste instantie ruim!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Kansen en </a:t>
            </a: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bedreiging</a:t>
            </a: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nl-NL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EXTERN</a:t>
            </a:r>
            <a:endParaRPr lang="nl-NL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Analyseer de kansen en bedreigingen </a:t>
            </a:r>
            <a:r>
              <a:rPr lang="nl-NL" dirty="0" err="1" smtClean="0"/>
              <a:t>m.b</a:t>
            </a:r>
            <a:r>
              <a:rPr lang="nl-NL" dirty="0" smtClean="0"/>
              <a:t> v. </a:t>
            </a:r>
            <a:r>
              <a:rPr lang="nl-NL" dirty="0" err="1" smtClean="0"/>
              <a:t>Porter</a:t>
            </a:r>
            <a:r>
              <a:rPr lang="nl-NL" dirty="0" smtClean="0"/>
              <a:t> (</a:t>
            </a:r>
            <a:r>
              <a:rPr lang="nl-NL" dirty="0" err="1" smtClean="0"/>
              <a:t>meso</a:t>
            </a:r>
            <a:r>
              <a:rPr lang="nl-NL" dirty="0" smtClean="0"/>
              <a:t>) en DEPEST (macro)</a:t>
            </a:r>
          </a:p>
          <a:p>
            <a:pPr eaLnBrk="1" hangingPunct="1"/>
            <a:r>
              <a:rPr lang="nl-NL" dirty="0" err="1" smtClean="0"/>
              <a:t>Porter</a:t>
            </a:r>
            <a:r>
              <a:rPr lang="nl-NL" dirty="0" smtClean="0"/>
              <a:t>: de macht van de </a:t>
            </a:r>
            <a:r>
              <a:rPr lang="nl-NL" dirty="0" smtClean="0"/>
              <a:t>leveranciers en de </a:t>
            </a:r>
            <a:r>
              <a:rPr lang="nl-NL" dirty="0" smtClean="0"/>
              <a:t>afnemers, </a:t>
            </a:r>
            <a:r>
              <a:rPr lang="nl-NL" dirty="0" smtClean="0"/>
              <a:t>de dreiging </a:t>
            </a:r>
            <a:r>
              <a:rPr lang="nl-NL" dirty="0" smtClean="0"/>
              <a:t>van substituten, </a:t>
            </a:r>
            <a:r>
              <a:rPr lang="nl-NL" dirty="0" smtClean="0"/>
              <a:t> </a:t>
            </a:r>
            <a:r>
              <a:rPr lang="nl-NL" dirty="0" smtClean="0"/>
              <a:t>van nieuwe toetreders en </a:t>
            </a:r>
            <a:r>
              <a:rPr lang="nl-NL" dirty="0" smtClean="0"/>
              <a:t>van de </a:t>
            </a:r>
            <a:r>
              <a:rPr lang="nl-NL" dirty="0" smtClean="0"/>
              <a:t>interne concurrentie op de markt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mtClean="0">
                <a:solidFill>
                  <a:schemeClr val="tx2">
                    <a:satMod val="200000"/>
                  </a:schemeClr>
                </a:solidFill>
              </a:rPr>
              <a:t>Extern (vervolg)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DEPEST: demografisch; ecologisch; politiek;  economisch; sociaal en technologisch</a:t>
            </a:r>
          </a:p>
          <a:p>
            <a:pPr eaLnBrk="1" hangingPunct="1"/>
            <a:r>
              <a:rPr lang="nl-NL" smtClean="0"/>
              <a:t>DEPEST: mondiaal; Europees; nationaal en lokaal</a:t>
            </a:r>
          </a:p>
          <a:p>
            <a:pPr eaLnBrk="1" hangingPunct="1"/>
            <a:r>
              <a:rPr lang="nl-NL" smtClean="0"/>
              <a:t>Alles onderbouwen met bronnen!</a:t>
            </a:r>
          </a:p>
          <a:p>
            <a:pPr eaLnBrk="1" hangingPunct="1"/>
            <a:r>
              <a:rPr lang="nl-NL" smtClean="0"/>
              <a:t>Houd het in eerste instantie ruim.</a:t>
            </a:r>
          </a:p>
          <a:p>
            <a:pPr eaLnBrk="1" hangingPunct="1"/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mtClean="0">
                <a:solidFill>
                  <a:schemeClr val="tx2">
                    <a:satMod val="200000"/>
                  </a:schemeClr>
                </a:solidFill>
              </a:rPr>
              <a:t>Confrontatiematrix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In de confrontatiematrix staan de interne en externe elementen tegenover elkaar </a:t>
            </a:r>
          </a:p>
          <a:p>
            <a:pPr eaLnBrk="1" hangingPunct="1"/>
            <a:r>
              <a:rPr lang="nl-NL" smtClean="0"/>
              <a:t>Verticaal de sterktes en zwaktes en horizontaal de kansen en bedreigingen.</a:t>
            </a:r>
          </a:p>
          <a:p>
            <a:pPr eaLnBrk="1" hangingPunct="1"/>
            <a:r>
              <a:rPr lang="nl-NL" smtClean="0"/>
              <a:t>Comprimeer deze elementen tot 3 a 5 verticaal en ook zo voor horizontaal</a:t>
            </a:r>
          </a:p>
          <a:p>
            <a:pPr eaLnBrk="1" hangingPunct="1">
              <a:buFont typeface="Arial" charset="0"/>
              <a:buNone/>
            </a:pPr>
            <a:endParaRPr lang="nl-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mtClean="0">
                <a:solidFill>
                  <a:schemeClr val="tx2">
                    <a:satMod val="200000"/>
                  </a:schemeClr>
                </a:solidFill>
              </a:rPr>
              <a:t>Confrontatiematrix (vervolg)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Leg een link tussen de interne en externe factoren t.o.v. handelen in de toekomst en leg  zo de belangrijkste kwesties of issues vast (meest belangrijk 5 en minst belangrijk 1)</a:t>
            </a:r>
          </a:p>
          <a:p>
            <a:pPr eaLnBrk="1" hangingPunct="1"/>
            <a:r>
              <a:rPr lang="nl-NL" smtClean="0"/>
              <a:t>Zet de belangrijkste kwesties om tot strategische vragen</a:t>
            </a:r>
          </a:p>
          <a:p>
            <a:pPr eaLnBrk="1" hangingPunct="1"/>
            <a:r>
              <a:rPr lang="nl-NL" smtClean="0"/>
              <a:t>De antwoorden hierop geven de strategische opties</a:t>
            </a:r>
          </a:p>
          <a:p>
            <a:pPr eaLnBrk="1" hangingPunct="1"/>
            <a:endParaRPr lang="nl-NL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mtClean="0">
                <a:solidFill>
                  <a:schemeClr val="tx2">
                    <a:satMod val="200000"/>
                  </a:schemeClr>
                </a:solidFill>
              </a:rPr>
              <a:t>Een voorbeeld</a:t>
            </a:r>
          </a:p>
        </p:txBody>
      </p:sp>
      <p:pic>
        <p:nvPicPr>
          <p:cNvPr id="1433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6863" y="1784350"/>
            <a:ext cx="6467475" cy="457200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2">
                    <a:satMod val="200000"/>
                  </a:schemeClr>
                </a:solidFill>
              </a:rPr>
              <a:t>Een voorbeeld (vervolg)</a:t>
            </a:r>
            <a:endParaRPr lang="nl-NL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6863" y="1784350"/>
            <a:ext cx="6467475" cy="457200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nl-NL" smtClean="0"/>
              <a:t>Confrontiematrix (de kwadranten)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Combi kans/sterkte: OFFENSIEF</a:t>
            </a:r>
          </a:p>
          <a:p>
            <a:pPr eaLnBrk="1" hangingPunct="1"/>
            <a:r>
              <a:rPr lang="nl-NL" smtClean="0"/>
              <a:t>Combi kans/zwakte: SCHOONSCHIP MAKEN</a:t>
            </a:r>
          </a:p>
          <a:p>
            <a:pPr eaLnBrk="1" hangingPunct="1"/>
            <a:r>
              <a:rPr lang="nl-NL" smtClean="0"/>
              <a:t>Combi bedreiging/sterkte: DEFENSIEF</a:t>
            </a:r>
          </a:p>
          <a:p>
            <a:pPr eaLnBrk="1" hangingPunct="1"/>
            <a:r>
              <a:rPr lang="nl-NL" smtClean="0"/>
              <a:t>Combi bedreiging/zwakte: OVERLEVEN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114</TotalTime>
  <Words>269</Words>
  <Application>Microsoft Office PowerPoint</Application>
  <PresentationFormat>Diavoorstelling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7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Metro</vt:lpstr>
      <vt:lpstr>SWOT en Confrontatiematrix</vt:lpstr>
      <vt:lpstr>Sterkte/ zwakte INTERN</vt:lpstr>
      <vt:lpstr>Kansen en bedreiging EXTERN</vt:lpstr>
      <vt:lpstr>Extern (vervolg)</vt:lpstr>
      <vt:lpstr>Confrontatiematrix</vt:lpstr>
      <vt:lpstr>Confrontatiematrix (vervolg)</vt:lpstr>
      <vt:lpstr>Een voorbeeld</vt:lpstr>
      <vt:lpstr>Een voorbeeld (vervolg)</vt:lpstr>
      <vt:lpstr>Confrontiematrix (de kwadranten)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SWOT en Confrontatiematrix</dc:title>
  <dc:creator>Herma</dc:creator>
  <cp:lastModifiedBy>Herma</cp:lastModifiedBy>
  <cp:revision>23</cp:revision>
  <dcterms:created xsi:type="dcterms:W3CDTF">2010-01-31T18:26:46Z</dcterms:created>
  <dcterms:modified xsi:type="dcterms:W3CDTF">2011-06-21T14:14:49Z</dcterms:modified>
</cp:coreProperties>
</file>