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1" r:id="rId1"/>
  </p:sldMasterIdLst>
  <p:sldIdLst>
    <p:sldId id="256" r:id="rId2"/>
    <p:sldId id="257" r:id="rId3"/>
    <p:sldId id="258" r:id="rId4"/>
    <p:sldId id="269" r:id="rId5"/>
    <p:sldId id="270" r:id="rId6"/>
    <p:sldId id="259" r:id="rId7"/>
    <p:sldId id="260" r:id="rId8"/>
    <p:sldId id="263" r:id="rId9"/>
    <p:sldId id="267" r:id="rId10"/>
    <p:sldId id="268" r:id="rId11"/>
  </p:sldIdLst>
  <p:sldSz cx="9144000" cy="6858000" type="screen4x3"/>
  <p:notesSz cx="6858000" cy="9144000"/>
  <p:defaultTextStyle>
    <a:defPPr>
      <a:defRPr lang="nl-NL"/>
    </a:defPPr>
    <a:lvl1pPr algn="l" rtl="0" fontAlgn="base">
      <a:spcBef>
        <a:spcPct val="0"/>
      </a:spcBef>
      <a:spcAft>
        <a:spcPct val="0"/>
      </a:spcAft>
      <a:defRPr kern="1200">
        <a:solidFill>
          <a:schemeClr val="tx1"/>
        </a:solidFill>
        <a:latin typeface="Tahoma" charset="0"/>
        <a:ea typeface="+mn-ea"/>
        <a:cs typeface="+mn-cs"/>
      </a:defRPr>
    </a:lvl1pPr>
    <a:lvl2pPr marL="457200" algn="l" rtl="0" fontAlgn="base">
      <a:spcBef>
        <a:spcPct val="0"/>
      </a:spcBef>
      <a:spcAft>
        <a:spcPct val="0"/>
      </a:spcAft>
      <a:defRPr kern="1200">
        <a:solidFill>
          <a:schemeClr val="tx1"/>
        </a:solidFill>
        <a:latin typeface="Tahoma" charset="0"/>
        <a:ea typeface="+mn-ea"/>
        <a:cs typeface="+mn-cs"/>
      </a:defRPr>
    </a:lvl2pPr>
    <a:lvl3pPr marL="914400" algn="l" rtl="0" fontAlgn="base">
      <a:spcBef>
        <a:spcPct val="0"/>
      </a:spcBef>
      <a:spcAft>
        <a:spcPct val="0"/>
      </a:spcAft>
      <a:defRPr kern="1200">
        <a:solidFill>
          <a:schemeClr val="tx1"/>
        </a:solidFill>
        <a:latin typeface="Tahoma" charset="0"/>
        <a:ea typeface="+mn-ea"/>
        <a:cs typeface="+mn-cs"/>
      </a:defRPr>
    </a:lvl3pPr>
    <a:lvl4pPr marL="1371600" algn="l" rtl="0" fontAlgn="base">
      <a:spcBef>
        <a:spcPct val="0"/>
      </a:spcBef>
      <a:spcAft>
        <a:spcPct val="0"/>
      </a:spcAft>
      <a:defRPr kern="1200">
        <a:solidFill>
          <a:schemeClr val="tx1"/>
        </a:solidFill>
        <a:latin typeface="Tahoma" charset="0"/>
        <a:ea typeface="+mn-ea"/>
        <a:cs typeface="+mn-cs"/>
      </a:defRPr>
    </a:lvl4pPr>
    <a:lvl5pPr marL="1828800" algn="l" rtl="0" fontAlgn="base">
      <a:spcBef>
        <a:spcPct val="0"/>
      </a:spcBef>
      <a:spcAft>
        <a:spcPct val="0"/>
      </a:spcAft>
      <a:defRPr kern="1200">
        <a:solidFill>
          <a:schemeClr val="tx1"/>
        </a:solidFill>
        <a:latin typeface="Tahoma" charset="0"/>
        <a:ea typeface="+mn-ea"/>
        <a:cs typeface="+mn-cs"/>
      </a:defRPr>
    </a:lvl5pPr>
    <a:lvl6pPr marL="2286000" algn="l" defTabSz="914400" rtl="0" eaLnBrk="1" latinLnBrk="0" hangingPunct="1">
      <a:defRPr kern="1200">
        <a:solidFill>
          <a:schemeClr val="tx1"/>
        </a:solidFill>
        <a:latin typeface="Tahoma" charset="0"/>
        <a:ea typeface="+mn-ea"/>
        <a:cs typeface="+mn-cs"/>
      </a:defRPr>
    </a:lvl6pPr>
    <a:lvl7pPr marL="2743200" algn="l" defTabSz="914400" rtl="0" eaLnBrk="1" latinLnBrk="0" hangingPunct="1">
      <a:defRPr kern="1200">
        <a:solidFill>
          <a:schemeClr val="tx1"/>
        </a:solidFill>
        <a:latin typeface="Tahoma" charset="0"/>
        <a:ea typeface="+mn-ea"/>
        <a:cs typeface="+mn-cs"/>
      </a:defRPr>
    </a:lvl7pPr>
    <a:lvl8pPr marL="3200400" algn="l" defTabSz="914400" rtl="0" eaLnBrk="1" latinLnBrk="0" hangingPunct="1">
      <a:defRPr kern="1200">
        <a:solidFill>
          <a:schemeClr val="tx1"/>
        </a:solidFill>
        <a:latin typeface="Tahoma" charset="0"/>
        <a:ea typeface="+mn-ea"/>
        <a:cs typeface="+mn-cs"/>
      </a:defRPr>
    </a:lvl8pPr>
    <a:lvl9pPr marL="3657600" algn="l" defTabSz="914400" rtl="0" eaLnBrk="1" latinLnBrk="0" hangingPunct="1">
      <a:defRPr kern="1200">
        <a:solidFill>
          <a:schemeClr val="tx1"/>
        </a:solidFill>
        <a:latin typeface="Tahoma"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94670" autoAdjust="0"/>
  </p:normalViewPr>
  <p:slideViewPr>
    <p:cSldViewPr>
      <p:cViewPr varScale="1">
        <p:scale>
          <a:sx n="107" d="100"/>
          <a:sy n="107" d="100"/>
        </p:scale>
        <p:origin x="-84" y="-2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4" name="Group 2"/>
          <p:cNvGrpSpPr>
            <a:grpSpLocks/>
          </p:cNvGrpSpPr>
          <p:nvPr/>
        </p:nvGrpSpPr>
        <p:grpSpPr bwMode="auto">
          <a:xfrm>
            <a:off x="3800475" y="1789113"/>
            <a:ext cx="5340350" cy="5056187"/>
            <a:chOff x="2394" y="1127"/>
            <a:chExt cx="3364" cy="3185"/>
          </a:xfrm>
        </p:grpSpPr>
        <p:sp>
          <p:nvSpPr>
            <p:cNvPr id="5" name="Rectangle 3"/>
            <p:cNvSpPr>
              <a:spLocks noChangeArrowheads="1"/>
            </p:cNvSpPr>
            <p:nvPr/>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nl-NL"/>
            </a:p>
          </p:txBody>
        </p:sp>
        <p:sp>
          <p:nvSpPr>
            <p:cNvPr id="6" name="Oval 4"/>
            <p:cNvSpPr>
              <a:spLocks noChangeArrowheads="1"/>
            </p:cNvSpPr>
            <p:nvPr/>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nl-NL"/>
            </a:p>
          </p:txBody>
        </p:sp>
        <p:sp>
          <p:nvSpPr>
            <p:cNvPr id="7" name="Rectangle 5"/>
            <p:cNvSpPr>
              <a:spLocks noChangeArrowheads="1"/>
            </p:cNvSpPr>
            <p:nvPr/>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nl-NL"/>
            </a:p>
          </p:txBody>
        </p:sp>
        <p:sp>
          <p:nvSpPr>
            <p:cNvPr id="8" name="Freeform 6"/>
            <p:cNvSpPr>
              <a:spLocks noEditPoints="1"/>
            </p:cNvSpPr>
            <p:nvPr/>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9" name="Rectangle 7"/>
            <p:cNvSpPr>
              <a:spLocks noChangeArrowheads="1"/>
            </p:cNvSpPr>
            <p:nvPr/>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nl-NL"/>
            </a:p>
          </p:txBody>
        </p:sp>
        <p:sp>
          <p:nvSpPr>
            <p:cNvPr id="10" name="Rectangle 8"/>
            <p:cNvSpPr>
              <a:spLocks noChangeArrowheads="1"/>
            </p:cNvSpPr>
            <p:nvPr/>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nl-NL"/>
            </a:p>
          </p:txBody>
        </p:sp>
        <p:sp>
          <p:nvSpPr>
            <p:cNvPr id="11" name="Rectangle 9"/>
            <p:cNvSpPr>
              <a:spLocks noChangeArrowheads="1"/>
            </p:cNvSpPr>
            <p:nvPr/>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nl-NL"/>
            </a:p>
          </p:txBody>
        </p:sp>
        <p:sp>
          <p:nvSpPr>
            <p:cNvPr id="12" name="Rectangle 10"/>
            <p:cNvSpPr>
              <a:spLocks noChangeArrowheads="1"/>
            </p:cNvSpPr>
            <p:nvPr/>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nl-NL"/>
            </a:p>
          </p:txBody>
        </p:sp>
        <p:sp>
          <p:nvSpPr>
            <p:cNvPr id="13" name="Rectangle 11"/>
            <p:cNvSpPr>
              <a:spLocks noChangeArrowheads="1"/>
            </p:cNvSpPr>
            <p:nvPr/>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nl-NL"/>
            </a:p>
          </p:txBody>
        </p:sp>
        <p:sp>
          <p:nvSpPr>
            <p:cNvPr id="14" name="Freeform 12"/>
            <p:cNvSpPr>
              <a:spLocks/>
            </p:cNvSpPr>
            <p:nvPr/>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15" name="Freeform 13"/>
            <p:cNvSpPr>
              <a:spLocks/>
            </p:cNvSpPr>
            <p:nvPr/>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16" name="Freeform 14"/>
            <p:cNvSpPr>
              <a:spLocks/>
            </p:cNvSpPr>
            <p:nvPr/>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nl-NL"/>
            </a:p>
          </p:txBody>
        </p:sp>
        <p:sp>
          <p:nvSpPr>
            <p:cNvPr id="17" name="Freeform 15"/>
            <p:cNvSpPr>
              <a:spLocks/>
            </p:cNvSpPr>
            <p:nvPr/>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nl-NL"/>
            </a:p>
          </p:txBody>
        </p:sp>
        <p:sp>
          <p:nvSpPr>
            <p:cNvPr id="18" name="Freeform 16"/>
            <p:cNvSpPr>
              <a:spLocks/>
            </p:cNvSpPr>
            <p:nvPr/>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19" name="Freeform 17"/>
            <p:cNvSpPr>
              <a:spLocks noEditPoints="1"/>
            </p:cNvSpPr>
            <p:nvPr/>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20" name="Freeform 18"/>
            <p:cNvSpPr>
              <a:spLocks noEditPoints="1"/>
            </p:cNvSpPr>
            <p:nvPr/>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21" name="Freeform 19"/>
            <p:cNvSpPr>
              <a:spLocks/>
            </p:cNvSpPr>
            <p:nvPr/>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22" name="Freeform 20"/>
            <p:cNvSpPr>
              <a:spLocks noEditPoints="1"/>
            </p:cNvSpPr>
            <p:nvPr/>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23" name="Freeform 21"/>
            <p:cNvSpPr>
              <a:spLocks noEditPoints="1"/>
            </p:cNvSpPr>
            <p:nvPr/>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24" name="Freeform 22"/>
            <p:cNvSpPr>
              <a:spLocks noEditPoints="1"/>
            </p:cNvSpPr>
            <p:nvPr/>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25" name="Freeform 23"/>
            <p:cNvSpPr>
              <a:spLocks/>
            </p:cNvSpPr>
            <p:nvPr/>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nl-NL"/>
            </a:p>
          </p:txBody>
        </p:sp>
        <p:sp>
          <p:nvSpPr>
            <p:cNvPr id="26" name="Freeform 24"/>
            <p:cNvSpPr>
              <a:spLocks noEditPoints="1"/>
            </p:cNvSpPr>
            <p:nvPr/>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27" name="Freeform 25"/>
            <p:cNvSpPr>
              <a:spLocks noEditPoints="1"/>
            </p:cNvSpPr>
            <p:nvPr/>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28" name="Freeform 26"/>
            <p:cNvSpPr>
              <a:spLocks noEditPoints="1"/>
            </p:cNvSpPr>
            <p:nvPr/>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29" name="Oval 27"/>
            <p:cNvSpPr>
              <a:spLocks noChangeArrowheads="1"/>
            </p:cNvSpPr>
            <p:nvPr/>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nl-NL"/>
            </a:p>
          </p:txBody>
        </p:sp>
        <p:sp>
          <p:nvSpPr>
            <p:cNvPr id="30" name="Oval 28"/>
            <p:cNvSpPr>
              <a:spLocks noChangeArrowheads="1"/>
            </p:cNvSpPr>
            <p:nvPr/>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nl-NL"/>
            </a:p>
          </p:txBody>
        </p:sp>
        <p:sp>
          <p:nvSpPr>
            <p:cNvPr id="31" name="Oval 29"/>
            <p:cNvSpPr>
              <a:spLocks noChangeArrowheads="1"/>
            </p:cNvSpPr>
            <p:nvPr/>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nl-NL"/>
            </a:p>
          </p:txBody>
        </p:sp>
        <p:sp>
          <p:nvSpPr>
            <p:cNvPr id="32" name="Freeform 30"/>
            <p:cNvSpPr>
              <a:spLocks noEditPoints="1"/>
            </p:cNvSpPr>
            <p:nvPr/>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33" name="Freeform 31"/>
            <p:cNvSpPr>
              <a:spLocks noEditPoints="1"/>
            </p:cNvSpPr>
            <p:nvPr/>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34" name="Rectangle 32"/>
            <p:cNvSpPr>
              <a:spLocks noChangeArrowheads="1"/>
            </p:cNvSpPr>
            <p:nvPr/>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nl-NL"/>
            </a:p>
          </p:txBody>
        </p:sp>
        <p:sp>
          <p:nvSpPr>
            <p:cNvPr id="35" name="Rectangle 33"/>
            <p:cNvSpPr>
              <a:spLocks noChangeArrowheads="1"/>
            </p:cNvSpPr>
            <p:nvPr/>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nl-NL"/>
            </a:p>
          </p:txBody>
        </p:sp>
        <p:sp>
          <p:nvSpPr>
            <p:cNvPr id="36" name="AutoShape 34"/>
            <p:cNvSpPr>
              <a:spLocks noChangeArrowheads="1"/>
            </p:cNvSpPr>
            <p:nvPr/>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nl-NL"/>
            </a:p>
          </p:txBody>
        </p:sp>
        <p:sp>
          <p:nvSpPr>
            <p:cNvPr id="37" name="Freeform 35"/>
            <p:cNvSpPr>
              <a:spLocks/>
            </p:cNvSpPr>
            <p:nvPr/>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nl-NL"/>
            </a:p>
          </p:txBody>
        </p:sp>
        <p:sp>
          <p:nvSpPr>
            <p:cNvPr id="38" name="Freeform 36"/>
            <p:cNvSpPr>
              <a:spLocks/>
            </p:cNvSpPr>
            <p:nvPr/>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nl-NL"/>
            </a:p>
          </p:txBody>
        </p:sp>
      </p:grpSp>
      <p:sp>
        <p:nvSpPr>
          <p:cNvPr id="49191" name="Rectangle 39"/>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nl-NL"/>
              <a:t>Klik om het opmaakprofiel van de modelondertitel te bewerken</a:t>
            </a:r>
          </a:p>
        </p:txBody>
      </p:sp>
      <p:sp>
        <p:nvSpPr>
          <p:cNvPr id="49192" name="Rectangle 40"/>
          <p:cNvSpPr>
            <a:spLocks noGrp="1" noChangeArrowheads="1"/>
          </p:cNvSpPr>
          <p:nvPr>
            <p:ph type="ctrTitle"/>
          </p:nvPr>
        </p:nvSpPr>
        <p:spPr>
          <a:xfrm>
            <a:off x="685800" y="1768475"/>
            <a:ext cx="7772400" cy="1736725"/>
          </a:xfrm>
        </p:spPr>
        <p:txBody>
          <a:bodyPr anchor="b" anchorCtr="1"/>
          <a:lstStyle>
            <a:lvl1pPr>
              <a:defRPr sz="5400"/>
            </a:lvl1pPr>
          </a:lstStyle>
          <a:p>
            <a:r>
              <a:rPr lang="nl-NL"/>
              <a:t>Klik om het opmaakprofiel te bewerken</a:t>
            </a:r>
          </a:p>
        </p:txBody>
      </p:sp>
      <p:sp>
        <p:nvSpPr>
          <p:cNvPr id="39" name="Rectangle 37"/>
          <p:cNvSpPr>
            <a:spLocks noGrp="1" noChangeArrowheads="1"/>
          </p:cNvSpPr>
          <p:nvPr>
            <p:ph type="dt" sz="half" idx="10"/>
          </p:nvPr>
        </p:nvSpPr>
        <p:spPr/>
        <p:txBody>
          <a:bodyPr/>
          <a:lstStyle>
            <a:lvl1pPr>
              <a:defRPr/>
            </a:lvl1pPr>
          </a:lstStyle>
          <a:p>
            <a:pPr>
              <a:defRPr/>
            </a:pPr>
            <a:endParaRPr lang="nl-NL"/>
          </a:p>
        </p:txBody>
      </p:sp>
      <p:sp>
        <p:nvSpPr>
          <p:cNvPr id="40" name="Rectangle 38"/>
          <p:cNvSpPr>
            <a:spLocks noGrp="1" noChangeArrowheads="1"/>
          </p:cNvSpPr>
          <p:nvPr>
            <p:ph type="ftr" sz="quarter" idx="11"/>
          </p:nvPr>
        </p:nvSpPr>
        <p:spPr/>
        <p:txBody>
          <a:bodyPr/>
          <a:lstStyle>
            <a:lvl1pPr>
              <a:defRPr/>
            </a:lvl1pPr>
          </a:lstStyle>
          <a:p>
            <a:pPr>
              <a:defRPr/>
            </a:pPr>
            <a:endParaRPr lang="nl-NL"/>
          </a:p>
        </p:txBody>
      </p:sp>
      <p:sp>
        <p:nvSpPr>
          <p:cNvPr id="41" name="Rectangle 41"/>
          <p:cNvSpPr>
            <a:spLocks noGrp="1" noChangeArrowheads="1"/>
          </p:cNvSpPr>
          <p:nvPr>
            <p:ph type="sldNum" sz="quarter" idx="12"/>
          </p:nvPr>
        </p:nvSpPr>
        <p:spPr/>
        <p:txBody>
          <a:bodyPr/>
          <a:lstStyle>
            <a:lvl1pPr>
              <a:defRPr/>
            </a:lvl1pPr>
          </a:lstStyle>
          <a:p>
            <a:pPr>
              <a:defRPr/>
            </a:pPr>
            <a:fld id="{1791C764-2E51-4460-9BB4-832CEB8C752B}" type="slidenum">
              <a:rPr lang="nl-NL"/>
              <a:pPr>
                <a:defRPr/>
              </a:pPr>
              <a:t>‹nr.›</a:t>
            </a:fld>
            <a:endParaRPr lang="nl-NL"/>
          </a:p>
        </p:txBody>
      </p:sp>
    </p:spTree>
    <p:extLst>
      <p:ext uri="{BB962C8B-B14F-4D97-AF65-F5344CB8AC3E}">
        <p14:creationId xmlns:p14="http://schemas.microsoft.com/office/powerpoint/2010/main" val="708830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39"/>
          <p:cNvSpPr>
            <a:spLocks noGrp="1" noChangeArrowheads="1"/>
          </p:cNvSpPr>
          <p:nvPr>
            <p:ph type="dt" sz="half" idx="10"/>
          </p:nvPr>
        </p:nvSpPr>
        <p:spPr>
          <a:ln/>
        </p:spPr>
        <p:txBody>
          <a:bodyPr/>
          <a:lstStyle>
            <a:lvl1pPr>
              <a:defRPr/>
            </a:lvl1pPr>
          </a:lstStyle>
          <a:p>
            <a:pPr>
              <a:defRPr/>
            </a:pPr>
            <a:endParaRPr lang="nl-NL"/>
          </a:p>
        </p:txBody>
      </p:sp>
      <p:sp>
        <p:nvSpPr>
          <p:cNvPr id="5" name="Rectangle 40"/>
          <p:cNvSpPr>
            <a:spLocks noGrp="1" noChangeArrowheads="1"/>
          </p:cNvSpPr>
          <p:nvPr>
            <p:ph type="ftr" sz="quarter" idx="11"/>
          </p:nvPr>
        </p:nvSpPr>
        <p:spPr>
          <a:ln/>
        </p:spPr>
        <p:txBody>
          <a:bodyPr/>
          <a:lstStyle>
            <a:lvl1pPr>
              <a:defRPr/>
            </a:lvl1pPr>
          </a:lstStyle>
          <a:p>
            <a:pPr>
              <a:defRPr/>
            </a:pPr>
            <a:endParaRPr lang="nl-NL"/>
          </a:p>
        </p:txBody>
      </p:sp>
      <p:sp>
        <p:nvSpPr>
          <p:cNvPr id="6" name="Rectangle 41"/>
          <p:cNvSpPr>
            <a:spLocks noGrp="1" noChangeArrowheads="1"/>
          </p:cNvSpPr>
          <p:nvPr>
            <p:ph type="sldNum" sz="quarter" idx="12"/>
          </p:nvPr>
        </p:nvSpPr>
        <p:spPr>
          <a:ln/>
        </p:spPr>
        <p:txBody>
          <a:bodyPr/>
          <a:lstStyle>
            <a:lvl1pPr>
              <a:defRPr/>
            </a:lvl1pPr>
          </a:lstStyle>
          <a:p>
            <a:pPr>
              <a:defRPr/>
            </a:pPr>
            <a:fld id="{8EC5D357-C3A7-4BAB-8867-CDC4C9D53939}" type="slidenum">
              <a:rPr lang="nl-NL"/>
              <a:pPr>
                <a:defRPr/>
              </a:pPr>
              <a:t>‹nr.›</a:t>
            </a:fld>
            <a:endParaRPr lang="nl-NL"/>
          </a:p>
        </p:txBody>
      </p:sp>
    </p:spTree>
    <p:extLst>
      <p:ext uri="{BB962C8B-B14F-4D97-AF65-F5344CB8AC3E}">
        <p14:creationId xmlns:p14="http://schemas.microsoft.com/office/powerpoint/2010/main" val="3536902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7813"/>
            <a:ext cx="2057400" cy="5853112"/>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7813"/>
            <a:ext cx="6019800" cy="5853112"/>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39"/>
          <p:cNvSpPr>
            <a:spLocks noGrp="1" noChangeArrowheads="1"/>
          </p:cNvSpPr>
          <p:nvPr>
            <p:ph type="dt" sz="half" idx="10"/>
          </p:nvPr>
        </p:nvSpPr>
        <p:spPr>
          <a:ln/>
        </p:spPr>
        <p:txBody>
          <a:bodyPr/>
          <a:lstStyle>
            <a:lvl1pPr>
              <a:defRPr/>
            </a:lvl1pPr>
          </a:lstStyle>
          <a:p>
            <a:pPr>
              <a:defRPr/>
            </a:pPr>
            <a:endParaRPr lang="nl-NL"/>
          </a:p>
        </p:txBody>
      </p:sp>
      <p:sp>
        <p:nvSpPr>
          <p:cNvPr id="5" name="Rectangle 40"/>
          <p:cNvSpPr>
            <a:spLocks noGrp="1" noChangeArrowheads="1"/>
          </p:cNvSpPr>
          <p:nvPr>
            <p:ph type="ftr" sz="quarter" idx="11"/>
          </p:nvPr>
        </p:nvSpPr>
        <p:spPr>
          <a:ln/>
        </p:spPr>
        <p:txBody>
          <a:bodyPr/>
          <a:lstStyle>
            <a:lvl1pPr>
              <a:defRPr/>
            </a:lvl1pPr>
          </a:lstStyle>
          <a:p>
            <a:pPr>
              <a:defRPr/>
            </a:pPr>
            <a:endParaRPr lang="nl-NL"/>
          </a:p>
        </p:txBody>
      </p:sp>
      <p:sp>
        <p:nvSpPr>
          <p:cNvPr id="6" name="Rectangle 41"/>
          <p:cNvSpPr>
            <a:spLocks noGrp="1" noChangeArrowheads="1"/>
          </p:cNvSpPr>
          <p:nvPr>
            <p:ph type="sldNum" sz="quarter" idx="12"/>
          </p:nvPr>
        </p:nvSpPr>
        <p:spPr>
          <a:ln/>
        </p:spPr>
        <p:txBody>
          <a:bodyPr/>
          <a:lstStyle>
            <a:lvl1pPr>
              <a:defRPr/>
            </a:lvl1pPr>
          </a:lstStyle>
          <a:p>
            <a:pPr>
              <a:defRPr/>
            </a:pPr>
            <a:fld id="{F4DA077C-B3F8-476C-800D-DAA1B134574C}" type="slidenum">
              <a:rPr lang="nl-NL"/>
              <a:pPr>
                <a:defRPr/>
              </a:pPr>
              <a:t>‹nr.›</a:t>
            </a:fld>
            <a:endParaRPr lang="nl-NL"/>
          </a:p>
        </p:txBody>
      </p:sp>
    </p:spTree>
    <p:extLst>
      <p:ext uri="{BB962C8B-B14F-4D97-AF65-F5344CB8AC3E}">
        <p14:creationId xmlns:p14="http://schemas.microsoft.com/office/powerpoint/2010/main" val="756986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39"/>
          <p:cNvSpPr>
            <a:spLocks noGrp="1" noChangeArrowheads="1"/>
          </p:cNvSpPr>
          <p:nvPr>
            <p:ph type="dt" sz="half" idx="10"/>
          </p:nvPr>
        </p:nvSpPr>
        <p:spPr>
          <a:ln/>
        </p:spPr>
        <p:txBody>
          <a:bodyPr/>
          <a:lstStyle>
            <a:lvl1pPr>
              <a:defRPr/>
            </a:lvl1pPr>
          </a:lstStyle>
          <a:p>
            <a:pPr>
              <a:defRPr/>
            </a:pPr>
            <a:endParaRPr lang="nl-NL"/>
          </a:p>
        </p:txBody>
      </p:sp>
      <p:sp>
        <p:nvSpPr>
          <p:cNvPr id="5" name="Rectangle 40"/>
          <p:cNvSpPr>
            <a:spLocks noGrp="1" noChangeArrowheads="1"/>
          </p:cNvSpPr>
          <p:nvPr>
            <p:ph type="ftr" sz="quarter" idx="11"/>
          </p:nvPr>
        </p:nvSpPr>
        <p:spPr>
          <a:ln/>
        </p:spPr>
        <p:txBody>
          <a:bodyPr/>
          <a:lstStyle>
            <a:lvl1pPr>
              <a:defRPr/>
            </a:lvl1pPr>
          </a:lstStyle>
          <a:p>
            <a:pPr>
              <a:defRPr/>
            </a:pPr>
            <a:endParaRPr lang="nl-NL"/>
          </a:p>
        </p:txBody>
      </p:sp>
      <p:sp>
        <p:nvSpPr>
          <p:cNvPr id="6" name="Rectangle 41"/>
          <p:cNvSpPr>
            <a:spLocks noGrp="1" noChangeArrowheads="1"/>
          </p:cNvSpPr>
          <p:nvPr>
            <p:ph type="sldNum" sz="quarter" idx="12"/>
          </p:nvPr>
        </p:nvSpPr>
        <p:spPr>
          <a:ln/>
        </p:spPr>
        <p:txBody>
          <a:bodyPr/>
          <a:lstStyle>
            <a:lvl1pPr>
              <a:defRPr/>
            </a:lvl1pPr>
          </a:lstStyle>
          <a:p>
            <a:pPr>
              <a:defRPr/>
            </a:pPr>
            <a:fld id="{EA6B846B-5337-4EFB-BB71-27CCAFAF7985}" type="slidenum">
              <a:rPr lang="nl-NL"/>
              <a:pPr>
                <a:defRPr/>
              </a:pPr>
              <a:t>‹nr.›</a:t>
            </a:fld>
            <a:endParaRPr lang="nl-NL"/>
          </a:p>
        </p:txBody>
      </p:sp>
    </p:spTree>
    <p:extLst>
      <p:ext uri="{BB962C8B-B14F-4D97-AF65-F5344CB8AC3E}">
        <p14:creationId xmlns:p14="http://schemas.microsoft.com/office/powerpoint/2010/main" val="4176340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39"/>
          <p:cNvSpPr>
            <a:spLocks noGrp="1" noChangeArrowheads="1"/>
          </p:cNvSpPr>
          <p:nvPr>
            <p:ph type="dt" sz="half" idx="10"/>
          </p:nvPr>
        </p:nvSpPr>
        <p:spPr>
          <a:ln/>
        </p:spPr>
        <p:txBody>
          <a:bodyPr/>
          <a:lstStyle>
            <a:lvl1pPr>
              <a:defRPr/>
            </a:lvl1pPr>
          </a:lstStyle>
          <a:p>
            <a:pPr>
              <a:defRPr/>
            </a:pPr>
            <a:endParaRPr lang="nl-NL"/>
          </a:p>
        </p:txBody>
      </p:sp>
      <p:sp>
        <p:nvSpPr>
          <p:cNvPr id="5" name="Rectangle 40"/>
          <p:cNvSpPr>
            <a:spLocks noGrp="1" noChangeArrowheads="1"/>
          </p:cNvSpPr>
          <p:nvPr>
            <p:ph type="ftr" sz="quarter" idx="11"/>
          </p:nvPr>
        </p:nvSpPr>
        <p:spPr>
          <a:ln/>
        </p:spPr>
        <p:txBody>
          <a:bodyPr/>
          <a:lstStyle>
            <a:lvl1pPr>
              <a:defRPr/>
            </a:lvl1pPr>
          </a:lstStyle>
          <a:p>
            <a:pPr>
              <a:defRPr/>
            </a:pPr>
            <a:endParaRPr lang="nl-NL"/>
          </a:p>
        </p:txBody>
      </p:sp>
      <p:sp>
        <p:nvSpPr>
          <p:cNvPr id="6" name="Rectangle 41"/>
          <p:cNvSpPr>
            <a:spLocks noGrp="1" noChangeArrowheads="1"/>
          </p:cNvSpPr>
          <p:nvPr>
            <p:ph type="sldNum" sz="quarter" idx="12"/>
          </p:nvPr>
        </p:nvSpPr>
        <p:spPr>
          <a:ln/>
        </p:spPr>
        <p:txBody>
          <a:bodyPr/>
          <a:lstStyle>
            <a:lvl1pPr>
              <a:defRPr/>
            </a:lvl1pPr>
          </a:lstStyle>
          <a:p>
            <a:pPr>
              <a:defRPr/>
            </a:pPr>
            <a:fld id="{5346B32A-67C4-42FA-94A8-C92B6F13A476}" type="slidenum">
              <a:rPr lang="nl-NL"/>
              <a:pPr>
                <a:defRPr/>
              </a:pPr>
              <a:t>‹nr.›</a:t>
            </a:fld>
            <a:endParaRPr lang="nl-NL"/>
          </a:p>
        </p:txBody>
      </p:sp>
    </p:spTree>
    <p:extLst>
      <p:ext uri="{BB962C8B-B14F-4D97-AF65-F5344CB8AC3E}">
        <p14:creationId xmlns:p14="http://schemas.microsoft.com/office/powerpoint/2010/main" val="2225662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Rectangle 39"/>
          <p:cNvSpPr>
            <a:spLocks noGrp="1" noChangeArrowheads="1"/>
          </p:cNvSpPr>
          <p:nvPr>
            <p:ph type="dt" sz="half" idx="10"/>
          </p:nvPr>
        </p:nvSpPr>
        <p:spPr>
          <a:ln/>
        </p:spPr>
        <p:txBody>
          <a:bodyPr/>
          <a:lstStyle>
            <a:lvl1pPr>
              <a:defRPr/>
            </a:lvl1pPr>
          </a:lstStyle>
          <a:p>
            <a:pPr>
              <a:defRPr/>
            </a:pPr>
            <a:endParaRPr lang="nl-NL"/>
          </a:p>
        </p:txBody>
      </p:sp>
      <p:sp>
        <p:nvSpPr>
          <p:cNvPr id="6" name="Rectangle 40"/>
          <p:cNvSpPr>
            <a:spLocks noGrp="1" noChangeArrowheads="1"/>
          </p:cNvSpPr>
          <p:nvPr>
            <p:ph type="ftr" sz="quarter" idx="11"/>
          </p:nvPr>
        </p:nvSpPr>
        <p:spPr>
          <a:ln/>
        </p:spPr>
        <p:txBody>
          <a:bodyPr/>
          <a:lstStyle>
            <a:lvl1pPr>
              <a:defRPr/>
            </a:lvl1pPr>
          </a:lstStyle>
          <a:p>
            <a:pPr>
              <a:defRPr/>
            </a:pPr>
            <a:endParaRPr lang="nl-NL"/>
          </a:p>
        </p:txBody>
      </p:sp>
      <p:sp>
        <p:nvSpPr>
          <p:cNvPr id="7" name="Rectangle 41"/>
          <p:cNvSpPr>
            <a:spLocks noGrp="1" noChangeArrowheads="1"/>
          </p:cNvSpPr>
          <p:nvPr>
            <p:ph type="sldNum" sz="quarter" idx="12"/>
          </p:nvPr>
        </p:nvSpPr>
        <p:spPr>
          <a:ln/>
        </p:spPr>
        <p:txBody>
          <a:bodyPr/>
          <a:lstStyle>
            <a:lvl1pPr>
              <a:defRPr/>
            </a:lvl1pPr>
          </a:lstStyle>
          <a:p>
            <a:pPr>
              <a:defRPr/>
            </a:pPr>
            <a:fld id="{CE786C95-2673-4922-9A1F-2CD9D928495F}" type="slidenum">
              <a:rPr lang="nl-NL"/>
              <a:pPr>
                <a:defRPr/>
              </a:pPr>
              <a:t>‹nr.›</a:t>
            </a:fld>
            <a:endParaRPr lang="nl-NL"/>
          </a:p>
        </p:txBody>
      </p:sp>
    </p:spTree>
    <p:extLst>
      <p:ext uri="{BB962C8B-B14F-4D97-AF65-F5344CB8AC3E}">
        <p14:creationId xmlns:p14="http://schemas.microsoft.com/office/powerpoint/2010/main" val="2239711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Rectangle 39"/>
          <p:cNvSpPr>
            <a:spLocks noGrp="1" noChangeArrowheads="1"/>
          </p:cNvSpPr>
          <p:nvPr>
            <p:ph type="dt" sz="half" idx="10"/>
          </p:nvPr>
        </p:nvSpPr>
        <p:spPr>
          <a:ln/>
        </p:spPr>
        <p:txBody>
          <a:bodyPr/>
          <a:lstStyle>
            <a:lvl1pPr>
              <a:defRPr/>
            </a:lvl1pPr>
          </a:lstStyle>
          <a:p>
            <a:pPr>
              <a:defRPr/>
            </a:pPr>
            <a:endParaRPr lang="nl-NL"/>
          </a:p>
        </p:txBody>
      </p:sp>
      <p:sp>
        <p:nvSpPr>
          <p:cNvPr id="8" name="Rectangle 40"/>
          <p:cNvSpPr>
            <a:spLocks noGrp="1" noChangeArrowheads="1"/>
          </p:cNvSpPr>
          <p:nvPr>
            <p:ph type="ftr" sz="quarter" idx="11"/>
          </p:nvPr>
        </p:nvSpPr>
        <p:spPr>
          <a:ln/>
        </p:spPr>
        <p:txBody>
          <a:bodyPr/>
          <a:lstStyle>
            <a:lvl1pPr>
              <a:defRPr/>
            </a:lvl1pPr>
          </a:lstStyle>
          <a:p>
            <a:pPr>
              <a:defRPr/>
            </a:pPr>
            <a:endParaRPr lang="nl-NL"/>
          </a:p>
        </p:txBody>
      </p:sp>
      <p:sp>
        <p:nvSpPr>
          <p:cNvPr id="9" name="Rectangle 41"/>
          <p:cNvSpPr>
            <a:spLocks noGrp="1" noChangeArrowheads="1"/>
          </p:cNvSpPr>
          <p:nvPr>
            <p:ph type="sldNum" sz="quarter" idx="12"/>
          </p:nvPr>
        </p:nvSpPr>
        <p:spPr>
          <a:ln/>
        </p:spPr>
        <p:txBody>
          <a:bodyPr/>
          <a:lstStyle>
            <a:lvl1pPr>
              <a:defRPr/>
            </a:lvl1pPr>
          </a:lstStyle>
          <a:p>
            <a:pPr>
              <a:defRPr/>
            </a:pPr>
            <a:fld id="{458DB594-9FD8-4D3E-B80D-08FE974D9B69}" type="slidenum">
              <a:rPr lang="nl-NL"/>
              <a:pPr>
                <a:defRPr/>
              </a:pPr>
              <a:t>‹nr.›</a:t>
            </a:fld>
            <a:endParaRPr lang="nl-NL"/>
          </a:p>
        </p:txBody>
      </p:sp>
    </p:spTree>
    <p:extLst>
      <p:ext uri="{BB962C8B-B14F-4D97-AF65-F5344CB8AC3E}">
        <p14:creationId xmlns:p14="http://schemas.microsoft.com/office/powerpoint/2010/main" val="3161962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Rectangle 39"/>
          <p:cNvSpPr>
            <a:spLocks noGrp="1" noChangeArrowheads="1"/>
          </p:cNvSpPr>
          <p:nvPr>
            <p:ph type="dt" sz="half" idx="10"/>
          </p:nvPr>
        </p:nvSpPr>
        <p:spPr>
          <a:ln/>
        </p:spPr>
        <p:txBody>
          <a:bodyPr/>
          <a:lstStyle>
            <a:lvl1pPr>
              <a:defRPr/>
            </a:lvl1pPr>
          </a:lstStyle>
          <a:p>
            <a:pPr>
              <a:defRPr/>
            </a:pPr>
            <a:endParaRPr lang="nl-NL"/>
          </a:p>
        </p:txBody>
      </p:sp>
      <p:sp>
        <p:nvSpPr>
          <p:cNvPr id="4" name="Rectangle 40"/>
          <p:cNvSpPr>
            <a:spLocks noGrp="1" noChangeArrowheads="1"/>
          </p:cNvSpPr>
          <p:nvPr>
            <p:ph type="ftr" sz="quarter" idx="11"/>
          </p:nvPr>
        </p:nvSpPr>
        <p:spPr>
          <a:ln/>
        </p:spPr>
        <p:txBody>
          <a:bodyPr/>
          <a:lstStyle>
            <a:lvl1pPr>
              <a:defRPr/>
            </a:lvl1pPr>
          </a:lstStyle>
          <a:p>
            <a:pPr>
              <a:defRPr/>
            </a:pPr>
            <a:endParaRPr lang="nl-NL"/>
          </a:p>
        </p:txBody>
      </p:sp>
      <p:sp>
        <p:nvSpPr>
          <p:cNvPr id="5" name="Rectangle 41"/>
          <p:cNvSpPr>
            <a:spLocks noGrp="1" noChangeArrowheads="1"/>
          </p:cNvSpPr>
          <p:nvPr>
            <p:ph type="sldNum" sz="quarter" idx="12"/>
          </p:nvPr>
        </p:nvSpPr>
        <p:spPr>
          <a:ln/>
        </p:spPr>
        <p:txBody>
          <a:bodyPr/>
          <a:lstStyle>
            <a:lvl1pPr>
              <a:defRPr/>
            </a:lvl1pPr>
          </a:lstStyle>
          <a:p>
            <a:pPr>
              <a:defRPr/>
            </a:pPr>
            <a:fld id="{EF63D75F-0F0E-4588-A185-76B811DF19E7}" type="slidenum">
              <a:rPr lang="nl-NL"/>
              <a:pPr>
                <a:defRPr/>
              </a:pPr>
              <a:t>‹nr.›</a:t>
            </a:fld>
            <a:endParaRPr lang="nl-NL"/>
          </a:p>
        </p:txBody>
      </p:sp>
    </p:spTree>
    <p:extLst>
      <p:ext uri="{BB962C8B-B14F-4D97-AF65-F5344CB8AC3E}">
        <p14:creationId xmlns:p14="http://schemas.microsoft.com/office/powerpoint/2010/main" val="2361296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39"/>
          <p:cNvSpPr>
            <a:spLocks noGrp="1" noChangeArrowheads="1"/>
          </p:cNvSpPr>
          <p:nvPr>
            <p:ph type="dt" sz="half" idx="10"/>
          </p:nvPr>
        </p:nvSpPr>
        <p:spPr>
          <a:ln/>
        </p:spPr>
        <p:txBody>
          <a:bodyPr/>
          <a:lstStyle>
            <a:lvl1pPr>
              <a:defRPr/>
            </a:lvl1pPr>
          </a:lstStyle>
          <a:p>
            <a:pPr>
              <a:defRPr/>
            </a:pPr>
            <a:endParaRPr lang="nl-NL"/>
          </a:p>
        </p:txBody>
      </p:sp>
      <p:sp>
        <p:nvSpPr>
          <p:cNvPr id="3" name="Rectangle 40"/>
          <p:cNvSpPr>
            <a:spLocks noGrp="1" noChangeArrowheads="1"/>
          </p:cNvSpPr>
          <p:nvPr>
            <p:ph type="ftr" sz="quarter" idx="11"/>
          </p:nvPr>
        </p:nvSpPr>
        <p:spPr>
          <a:ln/>
        </p:spPr>
        <p:txBody>
          <a:bodyPr/>
          <a:lstStyle>
            <a:lvl1pPr>
              <a:defRPr/>
            </a:lvl1pPr>
          </a:lstStyle>
          <a:p>
            <a:pPr>
              <a:defRPr/>
            </a:pPr>
            <a:endParaRPr lang="nl-NL"/>
          </a:p>
        </p:txBody>
      </p:sp>
      <p:sp>
        <p:nvSpPr>
          <p:cNvPr id="4" name="Rectangle 41"/>
          <p:cNvSpPr>
            <a:spLocks noGrp="1" noChangeArrowheads="1"/>
          </p:cNvSpPr>
          <p:nvPr>
            <p:ph type="sldNum" sz="quarter" idx="12"/>
          </p:nvPr>
        </p:nvSpPr>
        <p:spPr>
          <a:ln/>
        </p:spPr>
        <p:txBody>
          <a:bodyPr/>
          <a:lstStyle>
            <a:lvl1pPr>
              <a:defRPr/>
            </a:lvl1pPr>
          </a:lstStyle>
          <a:p>
            <a:pPr>
              <a:defRPr/>
            </a:pPr>
            <a:fld id="{A8132F6B-C1F5-46A6-BCDA-7DB6EEA9535E}" type="slidenum">
              <a:rPr lang="nl-NL"/>
              <a:pPr>
                <a:defRPr/>
              </a:pPr>
              <a:t>‹nr.›</a:t>
            </a:fld>
            <a:endParaRPr lang="nl-NL"/>
          </a:p>
        </p:txBody>
      </p:sp>
    </p:spTree>
    <p:extLst>
      <p:ext uri="{BB962C8B-B14F-4D97-AF65-F5344CB8AC3E}">
        <p14:creationId xmlns:p14="http://schemas.microsoft.com/office/powerpoint/2010/main" val="317956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39"/>
          <p:cNvSpPr>
            <a:spLocks noGrp="1" noChangeArrowheads="1"/>
          </p:cNvSpPr>
          <p:nvPr>
            <p:ph type="dt" sz="half" idx="10"/>
          </p:nvPr>
        </p:nvSpPr>
        <p:spPr>
          <a:ln/>
        </p:spPr>
        <p:txBody>
          <a:bodyPr/>
          <a:lstStyle>
            <a:lvl1pPr>
              <a:defRPr/>
            </a:lvl1pPr>
          </a:lstStyle>
          <a:p>
            <a:pPr>
              <a:defRPr/>
            </a:pPr>
            <a:endParaRPr lang="nl-NL"/>
          </a:p>
        </p:txBody>
      </p:sp>
      <p:sp>
        <p:nvSpPr>
          <p:cNvPr id="6" name="Rectangle 40"/>
          <p:cNvSpPr>
            <a:spLocks noGrp="1" noChangeArrowheads="1"/>
          </p:cNvSpPr>
          <p:nvPr>
            <p:ph type="ftr" sz="quarter" idx="11"/>
          </p:nvPr>
        </p:nvSpPr>
        <p:spPr>
          <a:ln/>
        </p:spPr>
        <p:txBody>
          <a:bodyPr/>
          <a:lstStyle>
            <a:lvl1pPr>
              <a:defRPr/>
            </a:lvl1pPr>
          </a:lstStyle>
          <a:p>
            <a:pPr>
              <a:defRPr/>
            </a:pPr>
            <a:endParaRPr lang="nl-NL"/>
          </a:p>
        </p:txBody>
      </p:sp>
      <p:sp>
        <p:nvSpPr>
          <p:cNvPr id="7" name="Rectangle 41"/>
          <p:cNvSpPr>
            <a:spLocks noGrp="1" noChangeArrowheads="1"/>
          </p:cNvSpPr>
          <p:nvPr>
            <p:ph type="sldNum" sz="quarter" idx="12"/>
          </p:nvPr>
        </p:nvSpPr>
        <p:spPr>
          <a:ln/>
        </p:spPr>
        <p:txBody>
          <a:bodyPr/>
          <a:lstStyle>
            <a:lvl1pPr>
              <a:defRPr/>
            </a:lvl1pPr>
          </a:lstStyle>
          <a:p>
            <a:pPr>
              <a:defRPr/>
            </a:pPr>
            <a:fld id="{2A9D0B06-5D08-4CD8-BA1A-87E9B1CA34A2}" type="slidenum">
              <a:rPr lang="nl-NL"/>
              <a:pPr>
                <a:defRPr/>
              </a:pPr>
              <a:t>‹nr.›</a:t>
            </a:fld>
            <a:endParaRPr lang="nl-NL"/>
          </a:p>
        </p:txBody>
      </p:sp>
    </p:spTree>
    <p:extLst>
      <p:ext uri="{BB962C8B-B14F-4D97-AF65-F5344CB8AC3E}">
        <p14:creationId xmlns:p14="http://schemas.microsoft.com/office/powerpoint/2010/main" val="699469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39"/>
          <p:cNvSpPr>
            <a:spLocks noGrp="1" noChangeArrowheads="1"/>
          </p:cNvSpPr>
          <p:nvPr>
            <p:ph type="dt" sz="half" idx="10"/>
          </p:nvPr>
        </p:nvSpPr>
        <p:spPr>
          <a:ln/>
        </p:spPr>
        <p:txBody>
          <a:bodyPr/>
          <a:lstStyle>
            <a:lvl1pPr>
              <a:defRPr/>
            </a:lvl1pPr>
          </a:lstStyle>
          <a:p>
            <a:pPr>
              <a:defRPr/>
            </a:pPr>
            <a:endParaRPr lang="nl-NL"/>
          </a:p>
        </p:txBody>
      </p:sp>
      <p:sp>
        <p:nvSpPr>
          <p:cNvPr id="6" name="Rectangle 40"/>
          <p:cNvSpPr>
            <a:spLocks noGrp="1" noChangeArrowheads="1"/>
          </p:cNvSpPr>
          <p:nvPr>
            <p:ph type="ftr" sz="quarter" idx="11"/>
          </p:nvPr>
        </p:nvSpPr>
        <p:spPr>
          <a:ln/>
        </p:spPr>
        <p:txBody>
          <a:bodyPr/>
          <a:lstStyle>
            <a:lvl1pPr>
              <a:defRPr/>
            </a:lvl1pPr>
          </a:lstStyle>
          <a:p>
            <a:pPr>
              <a:defRPr/>
            </a:pPr>
            <a:endParaRPr lang="nl-NL"/>
          </a:p>
        </p:txBody>
      </p:sp>
      <p:sp>
        <p:nvSpPr>
          <p:cNvPr id="7" name="Rectangle 41"/>
          <p:cNvSpPr>
            <a:spLocks noGrp="1" noChangeArrowheads="1"/>
          </p:cNvSpPr>
          <p:nvPr>
            <p:ph type="sldNum" sz="quarter" idx="12"/>
          </p:nvPr>
        </p:nvSpPr>
        <p:spPr>
          <a:ln/>
        </p:spPr>
        <p:txBody>
          <a:bodyPr/>
          <a:lstStyle>
            <a:lvl1pPr>
              <a:defRPr/>
            </a:lvl1pPr>
          </a:lstStyle>
          <a:p>
            <a:pPr>
              <a:defRPr/>
            </a:pPr>
            <a:fld id="{59581BCE-3E84-4964-AEAA-36F5147BE618}" type="slidenum">
              <a:rPr lang="nl-NL"/>
              <a:pPr>
                <a:defRPr/>
              </a:pPr>
              <a:t>‹nr.›</a:t>
            </a:fld>
            <a:endParaRPr lang="nl-NL"/>
          </a:p>
        </p:txBody>
      </p:sp>
    </p:spTree>
    <p:extLst>
      <p:ext uri="{BB962C8B-B14F-4D97-AF65-F5344CB8AC3E}">
        <p14:creationId xmlns:p14="http://schemas.microsoft.com/office/powerpoint/2010/main" val="320740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3800475" y="1789113"/>
            <a:ext cx="5340350" cy="5056187"/>
            <a:chOff x="2394" y="1127"/>
            <a:chExt cx="3364" cy="3185"/>
          </a:xfrm>
        </p:grpSpPr>
        <p:sp>
          <p:nvSpPr>
            <p:cNvPr id="48131" name="Rectangle 3"/>
            <p:cNvSpPr>
              <a:spLocks noChangeArrowheads="1"/>
            </p:cNvSpPr>
            <p:nvPr userDrawn="1"/>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nl-NL"/>
            </a:p>
          </p:txBody>
        </p:sp>
        <p:sp>
          <p:nvSpPr>
            <p:cNvPr id="48132" name="Oval 4"/>
            <p:cNvSpPr>
              <a:spLocks noChangeArrowheads="1"/>
            </p:cNvSpPr>
            <p:nvPr userDrawn="1"/>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nl-NL"/>
            </a:p>
          </p:txBody>
        </p:sp>
        <p:sp>
          <p:nvSpPr>
            <p:cNvPr id="48133" name="Rectangle 5"/>
            <p:cNvSpPr>
              <a:spLocks noChangeArrowheads="1"/>
            </p:cNvSpPr>
            <p:nvPr userDrawn="1"/>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nl-NL"/>
            </a:p>
          </p:txBody>
        </p:sp>
        <p:sp>
          <p:nvSpPr>
            <p:cNvPr id="48134" name="Freeform 6"/>
            <p:cNvSpPr>
              <a:spLocks noEditPoints="1"/>
            </p:cNvSpPr>
            <p:nvPr userDrawn="1"/>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48135" name="Rectangle 7"/>
            <p:cNvSpPr>
              <a:spLocks noChangeArrowheads="1"/>
            </p:cNvSpPr>
            <p:nvPr userDrawn="1"/>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nl-NL"/>
            </a:p>
          </p:txBody>
        </p:sp>
        <p:sp>
          <p:nvSpPr>
            <p:cNvPr id="48136" name="Rectangle 8"/>
            <p:cNvSpPr>
              <a:spLocks noChangeArrowheads="1"/>
            </p:cNvSpPr>
            <p:nvPr userDrawn="1"/>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nl-NL"/>
            </a:p>
          </p:txBody>
        </p:sp>
        <p:sp>
          <p:nvSpPr>
            <p:cNvPr id="48137" name="Rectangle 9"/>
            <p:cNvSpPr>
              <a:spLocks noChangeArrowheads="1"/>
            </p:cNvSpPr>
            <p:nvPr userDrawn="1"/>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nl-NL"/>
            </a:p>
          </p:txBody>
        </p:sp>
        <p:sp>
          <p:nvSpPr>
            <p:cNvPr id="48138" name="Rectangle 10"/>
            <p:cNvSpPr>
              <a:spLocks noChangeArrowheads="1"/>
            </p:cNvSpPr>
            <p:nvPr userDrawn="1"/>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nl-NL"/>
            </a:p>
          </p:txBody>
        </p:sp>
        <p:sp>
          <p:nvSpPr>
            <p:cNvPr id="48139" name="Rectangle 11"/>
            <p:cNvSpPr>
              <a:spLocks noChangeArrowheads="1"/>
            </p:cNvSpPr>
            <p:nvPr userDrawn="1"/>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nl-NL"/>
            </a:p>
          </p:txBody>
        </p:sp>
        <p:sp>
          <p:nvSpPr>
            <p:cNvPr id="48140" name="Freeform 12"/>
            <p:cNvSpPr>
              <a:spLocks/>
            </p:cNvSpPr>
            <p:nvPr userDrawn="1"/>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48141" name="Freeform 13"/>
            <p:cNvSpPr>
              <a:spLocks/>
            </p:cNvSpPr>
            <p:nvPr userDrawn="1"/>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48142" name="Freeform 14"/>
            <p:cNvSpPr>
              <a:spLocks/>
            </p:cNvSpPr>
            <p:nvPr userDrawn="1"/>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nl-NL"/>
            </a:p>
          </p:txBody>
        </p:sp>
        <p:sp>
          <p:nvSpPr>
            <p:cNvPr id="48143" name="Freeform 15"/>
            <p:cNvSpPr>
              <a:spLocks/>
            </p:cNvSpPr>
            <p:nvPr userDrawn="1"/>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nl-NL"/>
            </a:p>
          </p:txBody>
        </p:sp>
        <p:sp>
          <p:nvSpPr>
            <p:cNvPr id="48144" name="Freeform 16"/>
            <p:cNvSpPr>
              <a:spLocks/>
            </p:cNvSpPr>
            <p:nvPr userDrawn="1"/>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48145" name="Freeform 17"/>
            <p:cNvSpPr>
              <a:spLocks noEditPoints="1"/>
            </p:cNvSpPr>
            <p:nvPr userDrawn="1"/>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48146" name="Freeform 18"/>
            <p:cNvSpPr>
              <a:spLocks noEditPoints="1"/>
            </p:cNvSpPr>
            <p:nvPr userDrawn="1"/>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48147" name="Freeform 19"/>
            <p:cNvSpPr>
              <a:spLocks/>
            </p:cNvSpPr>
            <p:nvPr userDrawn="1"/>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48148" name="Freeform 20"/>
            <p:cNvSpPr>
              <a:spLocks noEditPoints="1"/>
            </p:cNvSpPr>
            <p:nvPr userDrawn="1"/>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48149" name="Freeform 21"/>
            <p:cNvSpPr>
              <a:spLocks noEditPoints="1"/>
            </p:cNvSpPr>
            <p:nvPr userDrawn="1"/>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48150" name="Freeform 22"/>
            <p:cNvSpPr>
              <a:spLocks noEditPoints="1"/>
            </p:cNvSpPr>
            <p:nvPr userDrawn="1"/>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48151" name="Freeform 23"/>
            <p:cNvSpPr>
              <a:spLocks/>
            </p:cNvSpPr>
            <p:nvPr userDrawn="1"/>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nl-NL"/>
            </a:p>
          </p:txBody>
        </p:sp>
        <p:sp>
          <p:nvSpPr>
            <p:cNvPr id="48152" name="Freeform 24"/>
            <p:cNvSpPr>
              <a:spLocks noEditPoints="1"/>
            </p:cNvSpPr>
            <p:nvPr userDrawn="1"/>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48153" name="Freeform 25"/>
            <p:cNvSpPr>
              <a:spLocks noEditPoints="1"/>
            </p:cNvSpPr>
            <p:nvPr userDrawn="1"/>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48154" name="Freeform 26"/>
            <p:cNvSpPr>
              <a:spLocks noEditPoints="1"/>
            </p:cNvSpPr>
            <p:nvPr userDrawn="1"/>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48155" name="Oval 27"/>
            <p:cNvSpPr>
              <a:spLocks noChangeArrowheads="1"/>
            </p:cNvSpPr>
            <p:nvPr userDrawn="1"/>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nl-NL"/>
            </a:p>
          </p:txBody>
        </p:sp>
        <p:sp>
          <p:nvSpPr>
            <p:cNvPr id="48156" name="Oval 28"/>
            <p:cNvSpPr>
              <a:spLocks noChangeArrowheads="1"/>
            </p:cNvSpPr>
            <p:nvPr userDrawn="1"/>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nl-NL"/>
            </a:p>
          </p:txBody>
        </p:sp>
        <p:sp>
          <p:nvSpPr>
            <p:cNvPr id="48157" name="Oval 29"/>
            <p:cNvSpPr>
              <a:spLocks noChangeArrowheads="1"/>
            </p:cNvSpPr>
            <p:nvPr userDrawn="1"/>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nl-NL"/>
            </a:p>
          </p:txBody>
        </p:sp>
        <p:sp>
          <p:nvSpPr>
            <p:cNvPr id="48158" name="Freeform 30"/>
            <p:cNvSpPr>
              <a:spLocks noEditPoints="1"/>
            </p:cNvSpPr>
            <p:nvPr userDrawn="1"/>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48159" name="Freeform 31"/>
            <p:cNvSpPr>
              <a:spLocks noEditPoints="1"/>
            </p:cNvSpPr>
            <p:nvPr userDrawn="1"/>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nl-NL"/>
            </a:p>
          </p:txBody>
        </p:sp>
        <p:sp>
          <p:nvSpPr>
            <p:cNvPr id="48160" name="Rectangle 32"/>
            <p:cNvSpPr>
              <a:spLocks noChangeArrowheads="1"/>
            </p:cNvSpPr>
            <p:nvPr userDrawn="1"/>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nl-NL"/>
            </a:p>
          </p:txBody>
        </p:sp>
        <p:sp>
          <p:nvSpPr>
            <p:cNvPr id="48161" name="Rectangle 33"/>
            <p:cNvSpPr>
              <a:spLocks noChangeArrowheads="1"/>
            </p:cNvSpPr>
            <p:nvPr userDrawn="1"/>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nl-NL"/>
            </a:p>
          </p:txBody>
        </p:sp>
        <p:sp>
          <p:nvSpPr>
            <p:cNvPr id="48162" name="AutoShape 34"/>
            <p:cNvSpPr>
              <a:spLocks noChangeArrowheads="1"/>
            </p:cNvSpPr>
            <p:nvPr userDrawn="1"/>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nl-NL"/>
            </a:p>
          </p:txBody>
        </p:sp>
        <p:sp>
          <p:nvSpPr>
            <p:cNvPr id="48163" name="Freeform 35"/>
            <p:cNvSpPr>
              <a:spLocks/>
            </p:cNvSpPr>
            <p:nvPr userDrawn="1"/>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nl-NL"/>
            </a:p>
          </p:txBody>
        </p:sp>
        <p:sp>
          <p:nvSpPr>
            <p:cNvPr id="48164" name="Freeform 36"/>
            <p:cNvSpPr>
              <a:spLocks/>
            </p:cNvSpPr>
            <p:nvPr userDrawn="1"/>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nl-NL"/>
            </a:p>
          </p:txBody>
        </p:sp>
      </p:grpSp>
      <p:sp>
        <p:nvSpPr>
          <p:cNvPr id="48165" name="Rectangle 37"/>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nl-NL" smtClean="0"/>
              <a:t>Klik om het opmaakprofiel te bewerken</a:t>
            </a:r>
          </a:p>
        </p:txBody>
      </p:sp>
      <p:sp>
        <p:nvSpPr>
          <p:cNvPr id="48166" name="Rectangle 38"/>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48167" name="Rectangle 39"/>
          <p:cNvSpPr>
            <a:spLocks noGrp="1" noChangeArrowheads="1"/>
          </p:cNvSpPr>
          <p:nvPr>
            <p:ph type="dt" sz="half" idx="2"/>
          </p:nvPr>
        </p:nvSpPr>
        <p:spPr bwMode="auto">
          <a:xfrm>
            <a:off x="457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nl-NL"/>
          </a:p>
        </p:txBody>
      </p:sp>
      <p:sp>
        <p:nvSpPr>
          <p:cNvPr id="48168" name="Rectangle 40"/>
          <p:cNvSpPr>
            <a:spLocks noGrp="1" noChangeArrowheads="1"/>
          </p:cNvSpPr>
          <p:nvPr>
            <p:ph type="ftr" sz="quarter" idx="3"/>
          </p:nvPr>
        </p:nvSpPr>
        <p:spPr bwMode="auto">
          <a:xfrm>
            <a:off x="3124200" y="627856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vl1pPr>
          </a:lstStyle>
          <a:p>
            <a:pPr>
              <a:defRPr/>
            </a:pPr>
            <a:endParaRPr lang="nl-NL"/>
          </a:p>
        </p:txBody>
      </p:sp>
      <p:sp>
        <p:nvSpPr>
          <p:cNvPr id="48169" name="Rectangle 41"/>
          <p:cNvSpPr>
            <a:spLocks noGrp="1" noChangeArrowheads="1"/>
          </p:cNvSpPr>
          <p:nvPr>
            <p:ph type="sldNum" sz="quarter" idx="4"/>
          </p:nvPr>
        </p:nvSpPr>
        <p:spPr bwMode="auto">
          <a:xfrm>
            <a:off x="6553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1407029-C3CD-45D0-841D-B5B7479E425E}" type="slidenum">
              <a:rPr lang="nl-NL"/>
              <a:pPr>
                <a:defRPr/>
              </a:pPr>
              <a:t>‹nr.›</a:t>
            </a:fld>
            <a:endParaRPr lang="nl-NL"/>
          </a:p>
        </p:txBody>
      </p:sp>
    </p:spTree>
  </p:cSld>
  <p:clrMap bg1="dk2" tx1="lt1" bg2="dk1" tx2="lt2" accent1="accent1" accent2="accent2" accent3="accent3" accent4="accent4" accent5="accent5" accent6="accent6" hlink="hlink" folHlink="folHlink"/>
  <p:sldLayoutIdLst>
    <p:sldLayoutId id="2147483706"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nl-NL" sz="4800" dirty="0" smtClean="0"/>
              <a:t>Strategisch management</a:t>
            </a:r>
            <a:endParaRPr lang="nl-NL" sz="4800" dirty="0" smtClean="0"/>
          </a:p>
        </p:txBody>
      </p:sp>
      <p:sp>
        <p:nvSpPr>
          <p:cNvPr id="2051" name="Rectangle 3"/>
          <p:cNvSpPr>
            <a:spLocks noGrp="1" noChangeArrowheads="1"/>
          </p:cNvSpPr>
          <p:nvPr>
            <p:ph type="subTitle" idx="1"/>
          </p:nvPr>
        </p:nvSpPr>
        <p:spPr/>
        <p:txBody>
          <a:bodyPr/>
          <a:lstStyle/>
          <a:p>
            <a:pPr eaLnBrk="1" hangingPunct="1">
              <a:defRPr/>
            </a:pPr>
            <a:r>
              <a:rPr lang="nl-NL" dirty="0" smtClean="0"/>
              <a:t>Intro</a:t>
            </a:r>
            <a:r>
              <a:rPr lang="nl-NL" dirty="0" smtClean="0"/>
              <a:t>: wat ga je doen de komende weken?</a:t>
            </a:r>
          </a:p>
          <a:p>
            <a:pPr eaLnBrk="1" hangingPunct="1">
              <a:defRPr/>
            </a:pPr>
            <a:endParaRPr lang="nl-NL" dirty="0" smtClean="0"/>
          </a:p>
          <a:p>
            <a:pPr eaLnBrk="1" hangingPunct="1">
              <a:buFont typeface="Wingdings" pitchFamily="2" charset="2"/>
              <a:buChar char="n"/>
              <a:defRPr/>
            </a:pPr>
            <a:endParaRPr lang="nl-NL"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nl-NL" smtClean="0"/>
              <a:t>Toetsing</a:t>
            </a:r>
          </a:p>
        </p:txBody>
      </p:sp>
      <p:sp>
        <p:nvSpPr>
          <p:cNvPr id="14339" name="Rectangle 3"/>
          <p:cNvSpPr>
            <a:spLocks noGrp="1" noChangeArrowheads="1"/>
          </p:cNvSpPr>
          <p:nvPr>
            <p:ph type="body" idx="1"/>
          </p:nvPr>
        </p:nvSpPr>
        <p:spPr/>
        <p:txBody>
          <a:bodyPr/>
          <a:lstStyle/>
          <a:p>
            <a:pPr eaLnBrk="1" hangingPunct="1">
              <a:defRPr/>
            </a:pPr>
            <a:r>
              <a:rPr lang="nl-NL" smtClean="0"/>
              <a:t>Competentie opdracht:		2 EC’s</a:t>
            </a:r>
          </a:p>
          <a:p>
            <a:pPr eaLnBrk="1" hangingPunct="1">
              <a:defRPr/>
            </a:pPr>
            <a:r>
              <a:rPr lang="nl-NL" smtClean="0"/>
              <a:t>Eindverslag:				3 EC’s</a:t>
            </a:r>
          </a:p>
          <a:p>
            <a:pPr eaLnBrk="1" hangingPunct="1">
              <a:defRPr/>
            </a:pPr>
            <a:r>
              <a:rPr lang="nl-NL" smtClean="0"/>
              <a:t>Eind spiegelgesprek:		2 EC’s</a:t>
            </a:r>
          </a:p>
          <a:p>
            <a:pPr eaLnBrk="1" hangingPunct="1">
              <a:defRPr/>
            </a:pPr>
            <a:endParaRPr lang="nl-NL" smtClean="0"/>
          </a:p>
          <a:p>
            <a:pPr eaLnBrk="1" hangingPunct="1">
              <a:defRPr/>
            </a:pPr>
            <a:r>
              <a:rPr lang="nl-NL" smtClean="0"/>
              <a:t>Verslag: zie beoordelingsformulier in studiehandleiding</a:t>
            </a:r>
          </a:p>
          <a:p>
            <a:pPr eaLnBrk="1" hangingPunct="1">
              <a:defRPr/>
            </a:pPr>
            <a:r>
              <a:rPr lang="nl-NL" smtClean="0"/>
              <a:t>Onvoldoende resultaat moet herkanst zijn voor het einde van de volgende periode!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defRPr/>
            </a:pPr>
            <a:r>
              <a:rPr lang="nl-NL" smtClean="0"/>
              <a:t>Intro: wat ga je doen</a:t>
            </a:r>
          </a:p>
        </p:txBody>
      </p:sp>
      <p:sp>
        <p:nvSpPr>
          <p:cNvPr id="3075" name="Rectangle 3"/>
          <p:cNvSpPr>
            <a:spLocks noGrp="1" noChangeArrowheads="1"/>
          </p:cNvSpPr>
          <p:nvPr>
            <p:ph type="body" idx="1"/>
          </p:nvPr>
        </p:nvSpPr>
        <p:spPr/>
        <p:txBody>
          <a:bodyPr/>
          <a:lstStyle/>
          <a:p>
            <a:pPr eaLnBrk="1" hangingPunct="1">
              <a:defRPr/>
            </a:pPr>
            <a:r>
              <a:rPr lang="nl-NL" dirty="0" smtClean="0"/>
              <a:t>Algemeen</a:t>
            </a:r>
          </a:p>
          <a:p>
            <a:pPr eaLnBrk="1" hangingPunct="1">
              <a:defRPr/>
            </a:pPr>
            <a:r>
              <a:rPr lang="nl-NL" dirty="0" smtClean="0"/>
              <a:t>Strategisch management</a:t>
            </a:r>
            <a:endParaRPr lang="nl-NL" dirty="0" smtClean="0"/>
          </a:p>
          <a:p>
            <a:pPr eaLnBrk="1" hangingPunct="1">
              <a:defRPr/>
            </a:pPr>
            <a:r>
              <a:rPr lang="nl-NL" dirty="0" smtClean="0"/>
              <a:t>Werkvormen</a:t>
            </a:r>
            <a:endParaRPr lang="nl-NL" dirty="0" smtClean="0"/>
          </a:p>
          <a:p>
            <a:pPr eaLnBrk="1" hangingPunct="1">
              <a:defRPr/>
            </a:pPr>
            <a:r>
              <a:rPr lang="nl-NL" dirty="0" smtClean="0"/>
              <a:t>Leertaak</a:t>
            </a:r>
          </a:p>
          <a:p>
            <a:pPr eaLnBrk="1" hangingPunct="1">
              <a:defRPr/>
            </a:pPr>
            <a:r>
              <a:rPr lang="nl-NL" dirty="0" smtClean="0"/>
              <a:t>Procesverslag</a:t>
            </a:r>
            <a:endParaRPr lang="nl-NL" dirty="0" smtClean="0"/>
          </a:p>
          <a:p>
            <a:pPr eaLnBrk="1" hangingPunct="1">
              <a:defRPr/>
            </a:pPr>
            <a:r>
              <a:rPr lang="nl-NL" dirty="0" smtClean="0"/>
              <a:t>Toetsing</a:t>
            </a:r>
          </a:p>
          <a:p>
            <a:pPr eaLnBrk="1" hangingPunct="1">
              <a:defRPr/>
            </a:pPr>
            <a:r>
              <a:rPr lang="nl-NL" dirty="0" smtClean="0"/>
              <a:t>Microrooster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defRPr/>
            </a:pPr>
            <a:r>
              <a:rPr lang="nl-NL" dirty="0" smtClean="0"/>
              <a:t>Algemeen</a:t>
            </a:r>
          </a:p>
        </p:txBody>
      </p:sp>
      <p:sp>
        <p:nvSpPr>
          <p:cNvPr id="4099" name="Rectangle 3"/>
          <p:cNvSpPr>
            <a:spLocks noGrp="1" noChangeArrowheads="1"/>
          </p:cNvSpPr>
          <p:nvPr>
            <p:ph type="body" idx="1"/>
          </p:nvPr>
        </p:nvSpPr>
        <p:spPr/>
        <p:txBody>
          <a:bodyPr/>
          <a:lstStyle/>
          <a:p>
            <a:pPr eaLnBrk="1" hangingPunct="1">
              <a:lnSpc>
                <a:spcPct val="90000"/>
              </a:lnSpc>
              <a:defRPr/>
            </a:pPr>
            <a:r>
              <a:rPr lang="nl-NL" sz="2400" smtClean="0"/>
              <a:t>Je maakt een strategisch management rapport op basis van analyse van de Ondernemer, de Onderneming en de Omgeving. Dit doe je samen met de ondernemer.</a:t>
            </a:r>
          </a:p>
          <a:p>
            <a:pPr eaLnBrk="1" hangingPunct="1">
              <a:lnSpc>
                <a:spcPct val="90000"/>
              </a:lnSpc>
              <a:defRPr/>
            </a:pPr>
            <a:r>
              <a:rPr lang="nl-NL" sz="2400" smtClean="0"/>
              <a:t>Je gaat op zoek naar de missie, de visie en de doelstellingen en de KSF van de ondernemer. Je zoekt de sterke en de zwakke punten van de ondernemer, de onderneming en de omgeving,  m.a.w. je brengt de huidige situatie in beeld.</a:t>
            </a:r>
          </a:p>
          <a:p>
            <a:pPr eaLnBrk="1" hangingPunct="1">
              <a:lnSpc>
                <a:spcPct val="90000"/>
              </a:lnSpc>
              <a:defRPr/>
            </a:pPr>
            <a:r>
              <a:rPr lang="nl-NL" sz="2400" smtClean="0"/>
              <a:t>Je maakt de SWOT- analyse en de analyse op basis van de LEI tools.</a:t>
            </a:r>
          </a:p>
          <a:p>
            <a:pPr eaLnBrk="1" hangingPunct="1">
              <a:lnSpc>
                <a:spcPct val="90000"/>
              </a:lnSpc>
              <a:buFont typeface="Wingdings" pitchFamily="2" charset="2"/>
              <a:buNone/>
              <a:defRPr/>
            </a:pPr>
            <a:endParaRPr lang="nl-NL" sz="2400" smtClean="0"/>
          </a:p>
          <a:p>
            <a:pPr eaLnBrk="1" hangingPunct="1">
              <a:lnSpc>
                <a:spcPct val="90000"/>
              </a:lnSpc>
              <a:buFont typeface="Wingdings" pitchFamily="2" charset="2"/>
              <a:buNone/>
              <a:defRPr/>
            </a:pPr>
            <a:r>
              <a:rPr lang="nl-NL" sz="2400" smtClean="0"/>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nl-NL" smtClean="0"/>
              <a:t>Algemeen (vervolg)</a:t>
            </a:r>
          </a:p>
        </p:txBody>
      </p:sp>
      <p:sp>
        <p:nvSpPr>
          <p:cNvPr id="15363" name="Rectangle 3"/>
          <p:cNvSpPr>
            <a:spLocks noGrp="1" noChangeArrowheads="1"/>
          </p:cNvSpPr>
          <p:nvPr>
            <p:ph type="body" idx="1"/>
          </p:nvPr>
        </p:nvSpPr>
        <p:spPr/>
        <p:txBody>
          <a:bodyPr/>
          <a:lstStyle/>
          <a:p>
            <a:pPr eaLnBrk="1" hangingPunct="1">
              <a:defRPr/>
            </a:pPr>
            <a:r>
              <a:rPr lang="nl-NL" dirty="0" smtClean="0"/>
              <a:t>Maar eerst zoek je </a:t>
            </a:r>
            <a:r>
              <a:rPr lang="nl-NL" smtClean="0"/>
              <a:t>een medestudent </a:t>
            </a:r>
            <a:r>
              <a:rPr lang="nl-NL" dirty="0" smtClean="0"/>
              <a:t>en  de ondernemer.</a:t>
            </a:r>
          </a:p>
          <a:p>
            <a:pPr eaLnBrk="1" hangingPunct="1">
              <a:defRPr/>
            </a:pPr>
            <a:r>
              <a:rPr lang="nl-NL" dirty="0" smtClean="0"/>
              <a:t>Je zoekt een MKB ondernemer (minimaal 3 fte medewerkers) of een agrarisch ondernemer (buiten je eigen sector!).</a:t>
            </a:r>
          </a:p>
          <a:p>
            <a:pPr eaLnBrk="1" hangingPunct="1">
              <a:defRPr/>
            </a:pPr>
            <a:r>
              <a:rPr lang="nl-NL" dirty="0" smtClean="0"/>
              <a:t>De ondernemer is aanwezig bij het afrondende spiegelgesprek.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nl-NL" smtClean="0"/>
              <a:t>Algemeen (vervolg)</a:t>
            </a:r>
          </a:p>
        </p:txBody>
      </p:sp>
      <p:sp>
        <p:nvSpPr>
          <p:cNvPr id="16387" name="Rectangle 3"/>
          <p:cNvSpPr>
            <a:spLocks noGrp="1" noChangeArrowheads="1"/>
          </p:cNvSpPr>
          <p:nvPr>
            <p:ph type="body" idx="1"/>
          </p:nvPr>
        </p:nvSpPr>
        <p:spPr/>
        <p:txBody>
          <a:bodyPr/>
          <a:lstStyle/>
          <a:p>
            <a:pPr eaLnBrk="1" hangingPunct="1">
              <a:defRPr/>
            </a:pPr>
            <a:r>
              <a:rPr lang="nl-NL" dirty="0" smtClean="0"/>
              <a:t>Je formuleert 3 strategische opties: 1 op basis van de SWOT en de LEI tools, 1 op basis van creativiteitstechnieken en 1 voor het worst case scenario.</a:t>
            </a:r>
          </a:p>
          <a:p>
            <a:pPr eaLnBrk="1" hangingPunct="1">
              <a:defRPr/>
            </a:pPr>
            <a:r>
              <a:rPr lang="nl-NL" dirty="0" smtClean="0"/>
              <a:t>Je berekent de 3 strategieën door en je kiest de “beste strategie”. </a:t>
            </a:r>
          </a:p>
          <a:p>
            <a:pPr eaLnBrk="1" hangingPunct="1">
              <a:defRPr/>
            </a:pPr>
            <a:r>
              <a:rPr lang="nl-NL" dirty="0" smtClean="0"/>
              <a:t>Dit alles doe je samen met de ondernemer in de rol van “</a:t>
            </a:r>
            <a:r>
              <a:rPr lang="nl-NL" dirty="0" err="1" smtClean="0"/>
              <a:t>spiegelaar</a:t>
            </a:r>
            <a:r>
              <a:rPr lang="nl-NL" dirty="0" smtClean="0"/>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nl-NL" smtClean="0"/>
              <a:t>Competenties</a:t>
            </a:r>
          </a:p>
        </p:txBody>
      </p:sp>
      <p:sp>
        <p:nvSpPr>
          <p:cNvPr id="5123" name="Rectangle 3"/>
          <p:cNvSpPr>
            <a:spLocks noGrp="1" noChangeArrowheads="1"/>
          </p:cNvSpPr>
          <p:nvPr>
            <p:ph type="body" idx="1"/>
          </p:nvPr>
        </p:nvSpPr>
        <p:spPr/>
        <p:txBody>
          <a:bodyPr/>
          <a:lstStyle/>
          <a:p>
            <a:pPr eaLnBrk="1" hangingPunct="1">
              <a:lnSpc>
                <a:spcPct val="90000"/>
              </a:lnSpc>
              <a:defRPr/>
            </a:pPr>
            <a:r>
              <a:rPr lang="nl-NL" dirty="0" smtClean="0"/>
              <a:t>Strategisch ondernemen</a:t>
            </a:r>
          </a:p>
          <a:p>
            <a:pPr lvl="1" eaLnBrk="1" hangingPunct="1">
              <a:lnSpc>
                <a:spcPct val="90000"/>
              </a:lnSpc>
              <a:defRPr/>
            </a:pPr>
            <a:r>
              <a:rPr lang="nl-NL" dirty="0" smtClean="0"/>
              <a:t>Vooruitzien</a:t>
            </a:r>
          </a:p>
          <a:p>
            <a:pPr lvl="1" eaLnBrk="1" hangingPunct="1">
              <a:lnSpc>
                <a:spcPct val="90000"/>
              </a:lnSpc>
              <a:defRPr/>
            </a:pPr>
            <a:r>
              <a:rPr lang="nl-NL" dirty="0" smtClean="0"/>
              <a:t>Maken van plannen</a:t>
            </a:r>
          </a:p>
          <a:p>
            <a:pPr lvl="1" eaLnBrk="1" hangingPunct="1">
              <a:lnSpc>
                <a:spcPct val="90000"/>
              </a:lnSpc>
              <a:defRPr/>
            </a:pPr>
            <a:r>
              <a:rPr lang="nl-NL" dirty="0" smtClean="0"/>
              <a:t>Implementeren</a:t>
            </a:r>
          </a:p>
          <a:p>
            <a:pPr eaLnBrk="1" hangingPunct="1">
              <a:lnSpc>
                <a:spcPct val="90000"/>
              </a:lnSpc>
              <a:defRPr/>
            </a:pPr>
            <a:r>
              <a:rPr lang="nl-NL" i="1" dirty="0" smtClean="0"/>
              <a:t>Creativiteit</a:t>
            </a:r>
            <a:endParaRPr lang="nl-NL" i="1" dirty="0" smtClean="0"/>
          </a:p>
          <a:p>
            <a:pPr eaLnBrk="1" hangingPunct="1">
              <a:lnSpc>
                <a:spcPct val="90000"/>
              </a:lnSpc>
              <a:defRPr/>
            </a:pPr>
            <a:r>
              <a:rPr lang="nl-NL" i="1" dirty="0" smtClean="0"/>
              <a:t>Spiegelen/coachen</a:t>
            </a:r>
          </a:p>
          <a:p>
            <a:pPr eaLnBrk="1" hangingPunct="1">
              <a:lnSpc>
                <a:spcPct val="90000"/>
              </a:lnSpc>
              <a:defRPr/>
            </a:pPr>
            <a:endParaRPr lang="nl-NL" b="1" u="sng" dirty="0" smtClean="0"/>
          </a:p>
          <a:p>
            <a:pPr eaLnBrk="1" hangingPunct="1">
              <a:lnSpc>
                <a:spcPct val="90000"/>
              </a:lnSpc>
              <a:defRPr/>
            </a:pPr>
            <a:r>
              <a:rPr lang="nl-NL" b="1" u="sng" dirty="0" smtClean="0"/>
              <a:t>Procesverslag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nl-NL" dirty="0" smtClean="0"/>
              <a:t>Werkvormen</a:t>
            </a:r>
            <a:endParaRPr lang="nl-NL" dirty="0" smtClean="0"/>
          </a:p>
        </p:txBody>
      </p:sp>
      <p:sp>
        <p:nvSpPr>
          <p:cNvPr id="6147" name="Rectangle 3"/>
          <p:cNvSpPr>
            <a:spLocks noGrp="1" noChangeArrowheads="1"/>
          </p:cNvSpPr>
          <p:nvPr>
            <p:ph type="body" idx="1"/>
          </p:nvPr>
        </p:nvSpPr>
        <p:spPr/>
        <p:txBody>
          <a:bodyPr/>
          <a:lstStyle/>
          <a:p>
            <a:pPr eaLnBrk="1" hangingPunct="1">
              <a:lnSpc>
                <a:spcPct val="90000"/>
              </a:lnSpc>
              <a:defRPr/>
            </a:pPr>
            <a:r>
              <a:rPr lang="nl-NL" sz="2800" dirty="0" smtClean="0"/>
              <a:t>College </a:t>
            </a:r>
            <a:r>
              <a:rPr lang="nl-NL" sz="2800" dirty="0" smtClean="0"/>
              <a:t>intro; missie, visie en doelstellingen; ondernemerschap; SWOT-analyse; scenarioplannning</a:t>
            </a:r>
          </a:p>
          <a:p>
            <a:pPr eaLnBrk="1" hangingPunct="1">
              <a:lnSpc>
                <a:spcPct val="90000"/>
              </a:lnSpc>
              <a:defRPr/>
            </a:pPr>
            <a:r>
              <a:rPr lang="nl-NL" sz="2800" dirty="0" smtClean="0"/>
              <a:t>Werkcollege LEI tools </a:t>
            </a:r>
            <a:endParaRPr lang="nl-NL" sz="2800" dirty="0" smtClean="0"/>
          </a:p>
          <a:p>
            <a:pPr eaLnBrk="1" hangingPunct="1">
              <a:lnSpc>
                <a:spcPct val="90000"/>
              </a:lnSpc>
              <a:defRPr/>
            </a:pPr>
            <a:r>
              <a:rPr lang="nl-NL" sz="2800" dirty="0" smtClean="0"/>
              <a:t>Gastcolleges</a:t>
            </a:r>
          </a:p>
          <a:p>
            <a:pPr eaLnBrk="1" hangingPunct="1">
              <a:lnSpc>
                <a:spcPct val="90000"/>
              </a:lnSpc>
              <a:defRPr/>
            </a:pPr>
            <a:r>
              <a:rPr lang="nl-NL" sz="2800" dirty="0" smtClean="0"/>
              <a:t>Bedrijfsbezoek/ spiegelgesprekken</a:t>
            </a:r>
          </a:p>
          <a:p>
            <a:pPr eaLnBrk="1" hangingPunct="1">
              <a:lnSpc>
                <a:spcPct val="90000"/>
              </a:lnSpc>
              <a:defRPr/>
            </a:pPr>
            <a:r>
              <a:rPr lang="nl-NL" sz="2800" dirty="0" smtClean="0"/>
              <a:t>Feedbackbesprekingen </a:t>
            </a:r>
          </a:p>
          <a:p>
            <a:pPr eaLnBrk="1" hangingPunct="1">
              <a:lnSpc>
                <a:spcPct val="90000"/>
              </a:lnSpc>
              <a:defRPr/>
            </a:pPr>
            <a:r>
              <a:rPr lang="nl-NL" sz="2800" dirty="0" smtClean="0"/>
              <a:t>Presentatie</a:t>
            </a:r>
          </a:p>
          <a:p>
            <a:pPr eaLnBrk="1" hangingPunct="1">
              <a:lnSpc>
                <a:spcPct val="90000"/>
              </a:lnSpc>
              <a:defRPr/>
            </a:pPr>
            <a:r>
              <a:rPr lang="nl-NL" sz="2800" dirty="0" smtClean="0"/>
              <a:t>Workshops spiegelen en creativiteit</a:t>
            </a:r>
            <a:endParaRPr lang="nl-NL" sz="2800" dirty="0" smtClean="0"/>
          </a:p>
          <a:p>
            <a:pPr eaLnBrk="1" hangingPunct="1">
              <a:lnSpc>
                <a:spcPct val="90000"/>
              </a:lnSpc>
              <a:defRPr/>
            </a:pPr>
            <a:r>
              <a:rPr lang="nl-NL" sz="2800" dirty="0" smtClean="0"/>
              <a:t>Eind spiegelgesprek met de ondernemer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nl-NL" smtClean="0"/>
              <a:t>Leertaak </a:t>
            </a:r>
          </a:p>
        </p:txBody>
      </p:sp>
      <p:sp>
        <p:nvSpPr>
          <p:cNvPr id="9219" name="Rectangle 3"/>
          <p:cNvSpPr>
            <a:spLocks noGrp="1" noChangeArrowheads="1"/>
          </p:cNvSpPr>
          <p:nvPr>
            <p:ph type="body" idx="1"/>
          </p:nvPr>
        </p:nvSpPr>
        <p:spPr/>
        <p:txBody>
          <a:bodyPr/>
          <a:lstStyle/>
          <a:p>
            <a:pPr eaLnBrk="1" hangingPunct="1">
              <a:lnSpc>
                <a:spcPct val="80000"/>
              </a:lnSpc>
              <a:defRPr/>
            </a:pPr>
            <a:r>
              <a:rPr lang="nl-NL" sz="2800" dirty="0" smtClean="0"/>
              <a:t>Doel: </a:t>
            </a:r>
            <a:r>
              <a:rPr lang="nl-NL" sz="2800" b="1" dirty="0" smtClean="0"/>
              <a:t>het begeleiden van het strategisch managementproces van een ondernemer in een voor jou onbekende sector.</a:t>
            </a:r>
          </a:p>
          <a:p>
            <a:pPr eaLnBrk="1" hangingPunct="1">
              <a:lnSpc>
                <a:spcPct val="80000"/>
              </a:lnSpc>
              <a:defRPr/>
            </a:pPr>
            <a:r>
              <a:rPr lang="nl-NL" sz="2800" b="1" dirty="0" smtClean="0"/>
              <a:t>Verdiep je in de sector!!</a:t>
            </a:r>
          </a:p>
          <a:p>
            <a:pPr eaLnBrk="1" hangingPunct="1">
              <a:lnSpc>
                <a:spcPct val="80000"/>
              </a:lnSpc>
              <a:defRPr/>
            </a:pPr>
            <a:r>
              <a:rPr lang="nl-NL" sz="2800" dirty="0" smtClean="0"/>
              <a:t>Meerdere spiegelgesprekken met de ondernemer met als resultaat huidige situatie, SWOT en SMR, strategische opties, keuze strategische optie, eindverslag en eind spiegelgesprek. Beargumenteer iedere stap die je doet!</a:t>
            </a:r>
          </a:p>
          <a:p>
            <a:pPr eaLnBrk="1" hangingPunct="1">
              <a:lnSpc>
                <a:spcPct val="80000"/>
              </a:lnSpc>
              <a:defRPr/>
            </a:pPr>
            <a:r>
              <a:rPr lang="nl-NL" sz="2800" smtClean="0"/>
              <a:t>Competeentie </a:t>
            </a:r>
            <a:r>
              <a:rPr lang="nl-NL" sz="2800" dirty="0" smtClean="0"/>
              <a:t>opdracht</a:t>
            </a:r>
          </a:p>
          <a:p>
            <a:pPr eaLnBrk="1" hangingPunct="1">
              <a:lnSpc>
                <a:spcPct val="80000"/>
              </a:lnSpc>
              <a:defRPr/>
            </a:pPr>
            <a:r>
              <a:rPr lang="nl-NL" sz="2800" dirty="0" smtClean="0"/>
              <a:t>Presentatie in week 4 en eindgesprek in week 9.</a:t>
            </a:r>
          </a:p>
          <a:p>
            <a:pPr eaLnBrk="1" hangingPunct="1">
              <a:lnSpc>
                <a:spcPct val="80000"/>
              </a:lnSpc>
              <a:defRPr/>
            </a:pPr>
            <a:r>
              <a:rPr lang="nl-NL" sz="2800" dirty="0" smtClean="0"/>
              <a:t>Strategisch management rapport.</a:t>
            </a:r>
          </a:p>
          <a:p>
            <a:pPr eaLnBrk="1" hangingPunct="1">
              <a:lnSpc>
                <a:spcPct val="80000"/>
              </a:lnSpc>
              <a:buFont typeface="Wingdings" pitchFamily="2" charset="2"/>
              <a:buNone/>
              <a:defRPr/>
            </a:pPr>
            <a:endParaRPr lang="nl-NL" sz="2800"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nl-NL" smtClean="0"/>
              <a:t>Studiemateriaal </a:t>
            </a:r>
          </a:p>
        </p:txBody>
      </p:sp>
      <p:sp>
        <p:nvSpPr>
          <p:cNvPr id="13315" name="Rectangle 3"/>
          <p:cNvSpPr>
            <a:spLocks noGrp="1" noChangeArrowheads="1"/>
          </p:cNvSpPr>
          <p:nvPr>
            <p:ph type="body" idx="1"/>
          </p:nvPr>
        </p:nvSpPr>
        <p:spPr/>
        <p:txBody>
          <a:bodyPr/>
          <a:lstStyle/>
          <a:p>
            <a:pPr eaLnBrk="1" hangingPunct="1">
              <a:defRPr/>
            </a:pPr>
            <a:r>
              <a:rPr lang="nl-NL" dirty="0" err="1" smtClean="0"/>
              <a:t>Leitools</a:t>
            </a:r>
            <a:r>
              <a:rPr lang="nl-NL" dirty="0" smtClean="0"/>
              <a:t> </a:t>
            </a:r>
          </a:p>
          <a:p>
            <a:pPr eaLnBrk="1" hangingPunct="1">
              <a:defRPr/>
            </a:pPr>
            <a:r>
              <a:rPr lang="nl-NL" dirty="0" smtClean="0"/>
              <a:t>Sheets en eigen verzameld materiaal (denk aan de bronvermelding in het eindverslag!)</a:t>
            </a:r>
          </a:p>
          <a:p>
            <a:pPr eaLnBrk="1" hangingPunct="1">
              <a:defRPr/>
            </a:pPr>
            <a:r>
              <a:rPr lang="nl-NL" dirty="0" smtClean="0"/>
              <a:t>Aanwezigheid bij colleges en feedbackbijeenkomsten is “verplicht”</a:t>
            </a:r>
          </a:p>
          <a:p>
            <a:pPr eaLnBrk="1" hangingPunct="1">
              <a:buFont typeface="Wingdings" pitchFamily="2" charset="2"/>
              <a:buNone/>
              <a:defRPr/>
            </a:pPr>
            <a:endParaRPr lang="nl-NL" dirty="0" smtClean="0"/>
          </a:p>
        </p:txBody>
      </p:sp>
    </p:spTree>
  </p:cSld>
  <p:clrMapOvr>
    <a:masterClrMapping/>
  </p:clrMapOvr>
</p:sld>
</file>

<file path=ppt/theme/theme1.xml><?xml version="1.0" encoding="utf-8"?>
<a:theme xmlns:a="http://schemas.openxmlformats.org/drawingml/2006/main" name="Balans">
  <a:themeElements>
    <a:clrScheme name="Balans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fontScheme name="Balans">
      <a:majorFont>
        <a:latin typeface="Arial"/>
        <a:ea typeface=""/>
        <a:cs typeface=""/>
      </a:majorFont>
      <a:minorFont>
        <a:latin typeface="Tahoma"/>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alans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clrMap bg1="dk2" tx1="lt1" bg2="dk1" tx2="lt2" accent1="accent1" accent2="accent2" accent3="accent3" accent4="accent4" accent5="accent5" accent6="accent6" hlink="hlink" folHlink="folHlink"/>
    </a:extraClrScheme>
    <a:extraClrScheme>
      <a:clrScheme name="Balans 2">
        <a:dk1>
          <a:srgbClr val="660000"/>
        </a:dk1>
        <a:lt1>
          <a:srgbClr val="FFFFFF"/>
        </a:lt1>
        <a:dk2>
          <a:srgbClr val="800000"/>
        </a:dk2>
        <a:lt2>
          <a:srgbClr val="FFFFCC"/>
        </a:lt2>
        <a:accent1>
          <a:srgbClr val="CC6600"/>
        </a:accent1>
        <a:accent2>
          <a:srgbClr val="BE7960"/>
        </a:accent2>
        <a:accent3>
          <a:srgbClr val="C0AAAA"/>
        </a:accent3>
        <a:accent4>
          <a:srgbClr val="DADADA"/>
        </a:accent4>
        <a:accent5>
          <a:srgbClr val="E2B8AA"/>
        </a:accent5>
        <a:accent6>
          <a:srgbClr val="AC6D56"/>
        </a:accent6>
        <a:hlink>
          <a:srgbClr val="FFFF99"/>
        </a:hlink>
        <a:folHlink>
          <a:srgbClr val="E5B325"/>
        </a:folHlink>
      </a:clrScheme>
      <a:clrMap bg1="dk2" tx1="lt1" bg2="dk1" tx2="lt2" accent1="accent1" accent2="accent2" accent3="accent3" accent4="accent4" accent5="accent5" accent6="accent6" hlink="hlink" folHlink="folHlink"/>
    </a:extraClrScheme>
    <a:extraClrScheme>
      <a:clrScheme name="Balans 3">
        <a:dk1>
          <a:srgbClr val="003300"/>
        </a:dk1>
        <a:lt1>
          <a:srgbClr val="FFFFFF"/>
        </a:lt1>
        <a:dk2>
          <a:srgbClr val="4D6A2A"/>
        </a:dk2>
        <a:lt2>
          <a:srgbClr val="CCFF99"/>
        </a:lt2>
        <a:accent1>
          <a:srgbClr val="2EB62E"/>
        </a:accent1>
        <a:accent2>
          <a:srgbClr val="527C3A"/>
        </a:accent2>
        <a:accent3>
          <a:srgbClr val="B2B9AC"/>
        </a:accent3>
        <a:accent4>
          <a:srgbClr val="DADADA"/>
        </a:accent4>
        <a:accent5>
          <a:srgbClr val="ADD7AD"/>
        </a:accent5>
        <a:accent6>
          <a:srgbClr val="497034"/>
        </a:accent6>
        <a:hlink>
          <a:srgbClr val="DDD800"/>
        </a:hlink>
        <a:folHlink>
          <a:srgbClr val="009999"/>
        </a:folHlink>
      </a:clrScheme>
      <a:clrMap bg1="dk2" tx1="lt1" bg2="dk1" tx2="lt2" accent1="accent1" accent2="accent2" accent3="accent3" accent4="accent4" accent5="accent5" accent6="accent6" hlink="hlink" folHlink="folHlink"/>
    </a:extraClrScheme>
    <a:extraClrScheme>
      <a:clrScheme name="Balans 4">
        <a:dk1>
          <a:srgbClr val="005A58"/>
        </a:dk1>
        <a:lt1>
          <a:srgbClr val="FFFFFF"/>
        </a:lt1>
        <a:dk2>
          <a:srgbClr val="00716E"/>
        </a:dk2>
        <a:lt2>
          <a:srgbClr val="FFFF99"/>
        </a:lt2>
        <a:accent1>
          <a:srgbClr val="2DB3B0"/>
        </a:accent1>
        <a:accent2>
          <a:srgbClr val="6D6FC7"/>
        </a:accent2>
        <a:accent3>
          <a:srgbClr val="AABBBA"/>
        </a:accent3>
        <a:accent4>
          <a:srgbClr val="DADADA"/>
        </a:accent4>
        <a:accent5>
          <a:srgbClr val="ADD6D4"/>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alans 5">
        <a:dk1>
          <a:srgbClr val="003366"/>
        </a:dk1>
        <a:lt1>
          <a:srgbClr val="FFFFFF"/>
        </a:lt1>
        <a:dk2>
          <a:srgbClr val="2B5481"/>
        </a:dk2>
        <a:lt2>
          <a:srgbClr val="E5FFFF"/>
        </a:lt2>
        <a:accent1>
          <a:srgbClr val="336699"/>
        </a:accent1>
        <a:accent2>
          <a:srgbClr val="00B000"/>
        </a:accent2>
        <a:accent3>
          <a:srgbClr val="ACB3C1"/>
        </a:accent3>
        <a:accent4>
          <a:srgbClr val="DADADA"/>
        </a:accent4>
        <a:accent5>
          <a:srgbClr val="ADB8CA"/>
        </a:accent5>
        <a:accent6>
          <a:srgbClr val="009F00"/>
        </a:accent6>
        <a:hlink>
          <a:srgbClr val="00CCFF"/>
        </a:hlink>
        <a:folHlink>
          <a:srgbClr val="B5FFFB"/>
        </a:folHlink>
      </a:clrScheme>
      <a:clrMap bg1="dk2" tx1="lt1" bg2="dk1" tx2="lt2" accent1="accent1" accent2="accent2" accent3="accent3" accent4="accent4" accent5="accent5" accent6="accent6" hlink="hlink" folHlink="folHlink"/>
    </a:extraClrScheme>
    <a:extraClrScheme>
      <a:clrScheme name="Balans 6">
        <a:dk1>
          <a:srgbClr val="2F2D25"/>
        </a:dk1>
        <a:lt1>
          <a:srgbClr val="FFFFFF"/>
        </a:lt1>
        <a:dk2>
          <a:srgbClr val="656151"/>
        </a:dk2>
        <a:lt2>
          <a:srgbClr val="FFFFCC"/>
        </a:lt2>
        <a:accent1>
          <a:srgbClr val="818173"/>
        </a:accent1>
        <a:accent2>
          <a:srgbClr val="809EA8"/>
        </a:accent2>
        <a:accent3>
          <a:srgbClr val="B8B7B3"/>
        </a:accent3>
        <a:accent4>
          <a:srgbClr val="DADADA"/>
        </a:accent4>
        <a:accent5>
          <a:srgbClr val="C1C1BC"/>
        </a:accent5>
        <a:accent6>
          <a:srgbClr val="738F98"/>
        </a:accent6>
        <a:hlink>
          <a:srgbClr val="E2C86A"/>
        </a:hlink>
        <a:folHlink>
          <a:srgbClr val="B7B6A3"/>
        </a:folHlink>
      </a:clrScheme>
      <a:clrMap bg1="dk2" tx1="lt1" bg2="dk1" tx2="lt2" accent1="accent1" accent2="accent2" accent3="accent3" accent4="accent4" accent5="accent5" accent6="accent6" hlink="hlink" folHlink="folHlink"/>
    </a:extraClrScheme>
    <a:extraClrScheme>
      <a:clrScheme name="Balans 7">
        <a:dk1>
          <a:srgbClr val="B4AF80"/>
        </a:dk1>
        <a:lt1>
          <a:srgbClr val="FFFFFF"/>
        </a:lt1>
        <a:dk2>
          <a:srgbClr val="C8C6A2"/>
        </a:dk2>
        <a:lt2>
          <a:srgbClr val="827F4C"/>
        </a:lt2>
        <a:accent1>
          <a:srgbClr val="7C784E"/>
        </a:accent1>
        <a:accent2>
          <a:srgbClr val="A2A4AC"/>
        </a:accent2>
        <a:accent3>
          <a:srgbClr val="E0DFCE"/>
        </a:accent3>
        <a:accent4>
          <a:srgbClr val="DADADA"/>
        </a:accent4>
        <a:accent5>
          <a:srgbClr val="BFBEB2"/>
        </a:accent5>
        <a:accent6>
          <a:srgbClr val="92949B"/>
        </a:accent6>
        <a:hlink>
          <a:srgbClr val="33CCCC"/>
        </a:hlink>
        <a:folHlink>
          <a:srgbClr val="009999"/>
        </a:folHlink>
      </a:clrScheme>
      <a:clrMap bg1="dk2" tx1="lt1" bg2="dk1" tx2="lt2" accent1="accent1" accent2="accent2" accent3="accent3" accent4="accent4" accent5="accent5" accent6="accent6" hlink="hlink" folHlink="folHlink"/>
    </a:extraClrScheme>
    <a:extraClrScheme>
      <a:clrScheme name="Balans 8">
        <a:dk1>
          <a:srgbClr val="000000"/>
        </a:dk1>
        <a:lt1>
          <a:srgbClr val="DDDDDD"/>
        </a:lt1>
        <a:dk2>
          <a:srgbClr val="000000"/>
        </a:dk2>
        <a:lt2>
          <a:srgbClr val="B8B7D1"/>
        </a:lt2>
        <a:accent1>
          <a:srgbClr val="F1F0F4"/>
        </a:accent1>
        <a:accent2>
          <a:srgbClr val="C1BCFC"/>
        </a:accent2>
        <a:accent3>
          <a:srgbClr val="EBEBEB"/>
        </a:accent3>
        <a:accent4>
          <a:srgbClr val="000000"/>
        </a:accent4>
        <a:accent5>
          <a:srgbClr val="F7F6F8"/>
        </a:accent5>
        <a:accent6>
          <a:srgbClr val="AFAAE4"/>
        </a:accent6>
        <a:hlink>
          <a:srgbClr val="5454C6"/>
        </a:hlink>
        <a:folHlink>
          <a:srgbClr val="6A6F86"/>
        </a:folHlink>
      </a:clrScheme>
      <a:clrMap bg1="lt1" tx1="dk1" bg2="lt2" tx2="dk2" accent1="accent1" accent2="accent2" accent3="accent3" accent4="accent4" accent5="accent5" accent6="accent6" hlink="hlink" folHlink="folHlink"/>
    </a:extraClrScheme>
    <a:extraClrScheme>
      <a:clrScheme name="Balans 9">
        <a:dk1>
          <a:srgbClr val="000000"/>
        </a:dk1>
        <a:lt1>
          <a:srgbClr val="FFFFFF"/>
        </a:lt1>
        <a:dk2>
          <a:srgbClr val="00A29E"/>
        </a:dk2>
        <a:lt2>
          <a:srgbClr val="CBCBCB"/>
        </a:lt2>
        <a:accent1>
          <a:srgbClr val="E5E5FF"/>
        </a:accent1>
        <a:accent2>
          <a:srgbClr val="79CD6B"/>
        </a:accent2>
        <a:accent3>
          <a:srgbClr val="FFFFFF"/>
        </a:accent3>
        <a:accent4>
          <a:srgbClr val="000000"/>
        </a:accent4>
        <a:accent5>
          <a:srgbClr val="F0F0FF"/>
        </a:accent5>
        <a:accent6>
          <a:srgbClr val="6DBA60"/>
        </a:accent6>
        <a:hlink>
          <a:srgbClr val="4477DE"/>
        </a:hlink>
        <a:folHlink>
          <a:srgbClr val="65498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Balance</Template>
  <TotalTime>245</TotalTime>
  <Words>374</Words>
  <Application>Microsoft Office PowerPoint</Application>
  <PresentationFormat>Diavoorstelling (4:3)</PresentationFormat>
  <Paragraphs>60</Paragraphs>
  <Slides>10</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10</vt:i4>
      </vt:variant>
    </vt:vector>
  </HeadingPairs>
  <TitlesOfParts>
    <vt:vector size="15" baseType="lpstr">
      <vt:lpstr>Tahoma</vt:lpstr>
      <vt:lpstr>Arial</vt:lpstr>
      <vt:lpstr>Wingdings</vt:lpstr>
      <vt:lpstr>Calibri</vt:lpstr>
      <vt:lpstr>Balans</vt:lpstr>
      <vt:lpstr>Strategisch management</vt:lpstr>
      <vt:lpstr>Intro: wat ga je doen</vt:lpstr>
      <vt:lpstr>Algemeen</vt:lpstr>
      <vt:lpstr>Algemeen (vervolg)</vt:lpstr>
      <vt:lpstr>Algemeen (vervolg)</vt:lpstr>
      <vt:lpstr>Competenties</vt:lpstr>
      <vt:lpstr>Werkvormen</vt:lpstr>
      <vt:lpstr>Leertaak </vt:lpstr>
      <vt:lpstr>Studiemateriaal </vt:lpstr>
      <vt:lpstr>Toetsing</vt:lpstr>
    </vt:vector>
  </TitlesOfParts>
  <Company>prive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Agrarisch ondernemerschap HAO21</dc:title>
  <dc:creator>herma</dc:creator>
  <cp:lastModifiedBy>Herma</cp:lastModifiedBy>
  <cp:revision>32</cp:revision>
  <dcterms:created xsi:type="dcterms:W3CDTF">2008-02-03T14:08:02Z</dcterms:created>
  <dcterms:modified xsi:type="dcterms:W3CDTF">2011-06-21T13:55:49Z</dcterms:modified>
</cp:coreProperties>
</file>