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</p:sldIdLst>
  <p:sldSz cx="9144000" cy="6858000" type="screen4x3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81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BB18FA2-3836-46E2-8844-A69B85DA95CC}" type="datetimeFigureOut">
              <a:rPr lang="nl-NL" smtClean="0"/>
              <a:t>9-11-2011</a:t>
            </a:fld>
            <a:endParaRPr lang="nl-NL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NL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5C0E3D0-1590-4ADC-8CBE-B28203F9A689}" type="slidenum">
              <a:rPr lang="nl-NL" smtClean="0"/>
              <a:t>‹nr.›</a:t>
            </a:fld>
            <a:endParaRPr lang="nl-N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97E06A-4810-44E0-AC76-E8CC1C7F91A5}" type="slidenum">
              <a:rPr lang="nl-NL" smtClean="0"/>
              <a:pPr/>
              <a:t>1</a:t>
            </a:fld>
            <a:endParaRPr lang="nl-NL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97E06A-4810-44E0-AC76-E8CC1C7F91A5}" type="slidenum">
              <a:rPr lang="nl-NL" smtClean="0"/>
              <a:pPr/>
              <a:t>10</a:t>
            </a:fld>
            <a:endParaRPr lang="nl-NL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97E06A-4810-44E0-AC76-E8CC1C7F91A5}" type="slidenum">
              <a:rPr lang="nl-NL" smtClean="0"/>
              <a:pPr/>
              <a:t>11</a:t>
            </a:fld>
            <a:endParaRPr lang="nl-NL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97E06A-4810-44E0-AC76-E8CC1C7F91A5}" type="slidenum">
              <a:rPr lang="nl-NL" smtClean="0"/>
              <a:pPr/>
              <a:t>12</a:t>
            </a:fld>
            <a:endParaRPr lang="nl-NL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97E06A-4810-44E0-AC76-E8CC1C7F91A5}" type="slidenum">
              <a:rPr lang="nl-NL" smtClean="0"/>
              <a:pPr/>
              <a:t>13</a:t>
            </a:fld>
            <a:endParaRPr lang="nl-NL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97E06A-4810-44E0-AC76-E8CC1C7F91A5}" type="slidenum">
              <a:rPr lang="nl-NL" smtClean="0"/>
              <a:pPr/>
              <a:t>14</a:t>
            </a:fld>
            <a:endParaRPr lang="nl-NL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97E06A-4810-44E0-AC76-E8CC1C7F91A5}" type="slidenum">
              <a:rPr lang="nl-NL" smtClean="0"/>
              <a:pPr/>
              <a:t>15</a:t>
            </a:fld>
            <a:endParaRPr lang="nl-NL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97E06A-4810-44E0-AC76-E8CC1C7F91A5}" type="slidenum">
              <a:rPr lang="nl-NL" smtClean="0"/>
              <a:pPr/>
              <a:t>2</a:t>
            </a:fld>
            <a:endParaRPr lang="nl-NL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97E06A-4810-44E0-AC76-E8CC1C7F91A5}" type="slidenum">
              <a:rPr lang="nl-NL" smtClean="0"/>
              <a:pPr/>
              <a:t>3</a:t>
            </a:fld>
            <a:endParaRPr lang="nl-NL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97E06A-4810-44E0-AC76-E8CC1C7F91A5}" type="slidenum">
              <a:rPr lang="nl-NL" smtClean="0"/>
              <a:pPr/>
              <a:t>4</a:t>
            </a:fld>
            <a:endParaRPr lang="nl-NL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97E06A-4810-44E0-AC76-E8CC1C7F91A5}" type="slidenum">
              <a:rPr lang="nl-NL" smtClean="0"/>
              <a:pPr/>
              <a:t>5</a:t>
            </a:fld>
            <a:endParaRPr lang="nl-NL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97E06A-4810-44E0-AC76-E8CC1C7F91A5}" type="slidenum">
              <a:rPr lang="nl-NL" smtClean="0"/>
              <a:pPr/>
              <a:t>6</a:t>
            </a:fld>
            <a:endParaRPr lang="nl-NL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97E06A-4810-44E0-AC76-E8CC1C7F91A5}" type="slidenum">
              <a:rPr lang="nl-NL" smtClean="0"/>
              <a:pPr/>
              <a:t>7</a:t>
            </a:fld>
            <a:endParaRPr lang="nl-NL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97E06A-4810-44E0-AC76-E8CC1C7F91A5}" type="slidenum">
              <a:rPr lang="nl-NL" smtClean="0"/>
              <a:pPr/>
              <a:t>8</a:t>
            </a:fld>
            <a:endParaRPr lang="nl-NL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97E06A-4810-44E0-AC76-E8CC1C7F91A5}" type="slidenum">
              <a:rPr lang="nl-NL" smtClean="0"/>
              <a:pPr/>
              <a:t>9</a:t>
            </a:fld>
            <a:endParaRPr lang="nl-NL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l-NL" smtClean="0"/>
              <a:t>Klik om het opmaakprofiel van de modelondertitel te bewerken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BD14DC-5BAD-4D0A-A146-6F26EB86A1CB}" type="datetimeFigureOut">
              <a:rPr lang="nl-NL" smtClean="0"/>
              <a:t>9-11-2011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73EE57-687C-4B39-AAF5-29EACA61F087}" type="slidenum">
              <a:rPr lang="nl-NL" smtClean="0"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BD14DC-5BAD-4D0A-A146-6F26EB86A1CB}" type="datetimeFigureOut">
              <a:rPr lang="nl-NL" smtClean="0"/>
              <a:t>9-11-2011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73EE57-687C-4B39-AAF5-29EACA61F087}" type="slidenum">
              <a:rPr lang="nl-NL" smtClean="0"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BD14DC-5BAD-4D0A-A146-6F26EB86A1CB}" type="datetimeFigureOut">
              <a:rPr lang="nl-NL" smtClean="0"/>
              <a:t>9-11-2011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73EE57-687C-4B39-AAF5-29EACA61F087}" type="slidenum">
              <a:rPr lang="nl-NL" smtClean="0"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BD14DC-5BAD-4D0A-A146-6F26EB86A1CB}" type="datetimeFigureOut">
              <a:rPr lang="nl-NL" smtClean="0"/>
              <a:t>9-11-2011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73EE57-687C-4B39-AAF5-29EACA61F087}" type="slidenum">
              <a:rPr lang="nl-NL" smtClean="0"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BD14DC-5BAD-4D0A-A146-6F26EB86A1CB}" type="datetimeFigureOut">
              <a:rPr lang="nl-NL" smtClean="0"/>
              <a:t>9-11-2011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73EE57-687C-4B39-AAF5-29EACA61F087}" type="slidenum">
              <a:rPr lang="nl-NL" smtClean="0"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BD14DC-5BAD-4D0A-A146-6F26EB86A1CB}" type="datetimeFigureOut">
              <a:rPr lang="nl-NL" smtClean="0"/>
              <a:t>9-11-2011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73EE57-687C-4B39-AAF5-29EACA61F087}" type="slidenum">
              <a:rPr lang="nl-NL" smtClean="0"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6" name="Tijdelijke aanduiding voor inhoud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7" name="Tijdelijke aanduiding voo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BD14DC-5BAD-4D0A-A146-6F26EB86A1CB}" type="datetimeFigureOut">
              <a:rPr lang="nl-NL" smtClean="0"/>
              <a:t>9-11-2011</a:t>
            </a:fld>
            <a:endParaRPr lang="nl-NL"/>
          </a:p>
        </p:txBody>
      </p:sp>
      <p:sp>
        <p:nvSpPr>
          <p:cNvPr id="8" name="Tijdelijke aanduiding voor voettekst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Tijdelijke aanduiding voor dia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73EE57-687C-4B39-AAF5-29EACA61F087}" type="slidenum">
              <a:rPr lang="nl-NL" smtClean="0"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BD14DC-5BAD-4D0A-A146-6F26EB86A1CB}" type="datetimeFigureOut">
              <a:rPr lang="nl-NL" smtClean="0"/>
              <a:t>9-11-2011</a:t>
            </a:fld>
            <a:endParaRPr lang="nl-NL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73EE57-687C-4B39-AAF5-29EACA61F087}" type="slidenum">
              <a:rPr lang="nl-NL" smtClean="0"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BD14DC-5BAD-4D0A-A146-6F26EB86A1CB}" type="datetimeFigureOut">
              <a:rPr lang="nl-NL" smtClean="0"/>
              <a:t>9-11-2011</a:t>
            </a:fld>
            <a:endParaRPr lang="nl-NL"/>
          </a:p>
        </p:txBody>
      </p:sp>
      <p:sp>
        <p:nvSpPr>
          <p:cNvPr id="3" name="Tijdelijke aanduiding voor voetteks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73EE57-687C-4B39-AAF5-29EACA61F087}" type="slidenum">
              <a:rPr lang="nl-NL" smtClean="0"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BD14DC-5BAD-4D0A-A146-6F26EB86A1CB}" type="datetimeFigureOut">
              <a:rPr lang="nl-NL" smtClean="0"/>
              <a:t>9-11-2011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73EE57-687C-4B39-AAF5-29EACA61F087}" type="slidenum">
              <a:rPr lang="nl-NL" smtClean="0"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afbeelding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l-NL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BD14DC-5BAD-4D0A-A146-6F26EB86A1CB}" type="datetimeFigureOut">
              <a:rPr lang="nl-NL" smtClean="0"/>
              <a:t>9-11-2011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73EE57-687C-4B39-AAF5-29EACA61F087}" type="slidenum">
              <a:rPr lang="nl-NL" smtClean="0"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BD14DC-5BAD-4D0A-A146-6F26EB86A1CB}" type="datetimeFigureOut">
              <a:rPr lang="nl-NL" smtClean="0"/>
              <a:t>9-11-2011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73EE57-687C-4B39-AAF5-29EACA61F087}" type="slidenum">
              <a:rPr lang="nl-NL" smtClean="0"/>
              <a:t>‹nr.›</a:t>
            </a:fld>
            <a:endParaRPr lang="nl-N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6258" name="Picture 2" descr="http://files.stadsplantenbreda.nl/system_preview_detail_200000796-57fc158f5e/rumex%20obtusifolius-ridderzuring_gehele_plant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26613" y="2996952"/>
            <a:ext cx="5140447" cy="3861048"/>
          </a:xfrm>
          <a:prstGeom prst="rect">
            <a:avLst/>
          </a:prstGeom>
          <a:noFill/>
        </p:spPr>
      </p:pic>
      <p:pic>
        <p:nvPicPr>
          <p:cNvPr id="96260" name="Picture 4" descr="http://www.natuurnieuwegein.nl/rood/ridderzuring_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96136" y="404664"/>
            <a:ext cx="2676525" cy="3552825"/>
          </a:xfrm>
          <a:prstGeom prst="rect">
            <a:avLst/>
          </a:prstGeom>
          <a:noFill/>
        </p:spPr>
      </p:pic>
      <p:sp>
        <p:nvSpPr>
          <p:cNvPr id="4" name="Tekstvak 3"/>
          <p:cNvSpPr txBox="1"/>
          <p:nvPr/>
        </p:nvSpPr>
        <p:spPr>
          <a:xfrm>
            <a:off x="467544" y="1340768"/>
            <a:ext cx="42484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3200" dirty="0" smtClean="0">
                <a:latin typeface="Arial" pitchFamily="34" charset="0"/>
                <a:cs typeface="Arial" pitchFamily="34" charset="0"/>
              </a:rPr>
              <a:t>Ridderzuring</a:t>
            </a:r>
            <a:endParaRPr lang="nl-NL" sz="32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vogeldagboek.nl/html/Afbeeldingen/Akkerwinde/Akkerwinde_Lot_juni0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95557" y="1844824"/>
            <a:ext cx="5963177" cy="4464496"/>
          </a:xfrm>
          <a:prstGeom prst="rect">
            <a:avLst/>
          </a:prstGeom>
          <a:noFill/>
        </p:spPr>
      </p:pic>
      <p:sp>
        <p:nvSpPr>
          <p:cNvPr id="3" name="Tekstvak 2"/>
          <p:cNvSpPr txBox="1"/>
          <p:nvPr/>
        </p:nvSpPr>
        <p:spPr>
          <a:xfrm>
            <a:off x="1619672" y="836712"/>
            <a:ext cx="55446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3200" dirty="0" smtClean="0">
                <a:latin typeface="Arial" pitchFamily="34" charset="0"/>
                <a:cs typeface="Arial" pitchFamily="34" charset="0"/>
              </a:rPr>
              <a:t>Akkerwinde</a:t>
            </a:r>
            <a:endParaRPr lang="nl-NL" sz="32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 descr="SDC10774.JPG"/>
          <p:cNvPicPr>
            <a:picLocks noGrp="1" noChangeAspect="1"/>
          </p:cNvPicPr>
          <p:nvPr isPhoto="1"/>
        </p:nvPicPr>
        <p:blipFill>
          <a:blip r:embed="rId3" cstate="print">
            <a:lum/>
          </a:blip>
          <a:stretch>
            <a:fillRect/>
          </a:stretch>
        </p:blipFill>
        <p:spPr>
          <a:xfrm rot="5400000">
            <a:off x="1299059" y="1589373"/>
            <a:ext cx="6021288" cy="4515966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ekstvak 2"/>
          <p:cNvSpPr txBox="1"/>
          <p:nvPr/>
        </p:nvSpPr>
        <p:spPr>
          <a:xfrm>
            <a:off x="2123728" y="332656"/>
            <a:ext cx="42769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2800" dirty="0" smtClean="0">
                <a:latin typeface="Arial" pitchFamily="34" charset="0"/>
                <a:cs typeface="Arial" pitchFamily="34" charset="0"/>
              </a:rPr>
              <a:t>Paarse smeerwortel</a:t>
            </a:r>
            <a:endParaRPr lang="nl-NL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6674" name="Picture 2" descr="http://www.kuleuven-kortrijk.be/facult/wet/biologie/pb/kulakbiocampus/lage%20planten/Cardamine%20hirsuta%20-%20Kleine%20veldkers/cardamine%20hirsuta-kleine%20veldkers-0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91680" y="2286000"/>
            <a:ext cx="6096000" cy="4572000"/>
          </a:xfrm>
          <a:prstGeom prst="rect">
            <a:avLst/>
          </a:prstGeom>
          <a:noFill/>
        </p:spPr>
      </p:pic>
      <p:sp>
        <p:nvSpPr>
          <p:cNvPr id="3" name="Tekstvak 2"/>
          <p:cNvSpPr txBox="1"/>
          <p:nvPr/>
        </p:nvSpPr>
        <p:spPr>
          <a:xfrm>
            <a:off x="1763688" y="1268760"/>
            <a:ext cx="59046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3200" dirty="0" smtClean="0">
                <a:latin typeface="Arial" pitchFamily="34" charset="0"/>
                <a:cs typeface="Arial" pitchFamily="34" charset="0"/>
              </a:rPr>
              <a:t>Kleine veldkers</a:t>
            </a:r>
            <a:endParaRPr lang="nl-NL" sz="32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6436" name="Picture 4" descr="http://www.jeannelauwen.nl/natuurfotografie/albums/imagesb7/herderstasj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92080" y="2859782"/>
            <a:ext cx="3998218" cy="3998218"/>
          </a:xfrm>
          <a:prstGeom prst="rect">
            <a:avLst/>
          </a:prstGeom>
          <a:noFill/>
        </p:spPr>
      </p:pic>
      <p:pic>
        <p:nvPicPr>
          <p:cNvPr id="146438" name="Picture 6" descr="http://i.pbase.com/g3/36/741336/2/95160732.jzisxUSx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" y="2855796"/>
            <a:ext cx="6012159" cy="4002204"/>
          </a:xfrm>
          <a:prstGeom prst="rect">
            <a:avLst/>
          </a:prstGeom>
          <a:noFill/>
        </p:spPr>
      </p:pic>
      <p:sp>
        <p:nvSpPr>
          <p:cNvPr id="5" name="Tekstvak 4"/>
          <p:cNvSpPr txBox="1"/>
          <p:nvPr/>
        </p:nvSpPr>
        <p:spPr>
          <a:xfrm>
            <a:off x="971600" y="1484784"/>
            <a:ext cx="69847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3200" dirty="0" smtClean="0">
                <a:latin typeface="Arial" pitchFamily="34" charset="0"/>
                <a:cs typeface="Arial" pitchFamily="34" charset="0"/>
              </a:rPr>
              <a:t>Herderstasje</a:t>
            </a:r>
            <a:endParaRPr lang="nl-NL" sz="32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8482" name="Picture 2" descr="http://www.emsgolf.eu/NATUREDATA/Akkerker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79712" y="2771774"/>
            <a:ext cx="2667000" cy="4086226"/>
          </a:xfrm>
          <a:prstGeom prst="rect">
            <a:avLst/>
          </a:prstGeom>
          <a:noFill/>
        </p:spPr>
      </p:pic>
      <p:pic>
        <p:nvPicPr>
          <p:cNvPr id="148484" name="Picture 4" descr="http://www.natuurnieuwegein.nl/geel/akkerkers_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44008" y="2780928"/>
            <a:ext cx="3046961" cy="4077072"/>
          </a:xfrm>
          <a:prstGeom prst="rect">
            <a:avLst/>
          </a:prstGeom>
          <a:noFill/>
        </p:spPr>
      </p:pic>
      <p:sp>
        <p:nvSpPr>
          <p:cNvPr id="4" name="Tekstvak 3"/>
          <p:cNvSpPr txBox="1"/>
          <p:nvPr/>
        </p:nvSpPr>
        <p:spPr>
          <a:xfrm>
            <a:off x="1259632" y="1412776"/>
            <a:ext cx="64087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3200" dirty="0" smtClean="0">
                <a:latin typeface="Arial" pitchFamily="34" charset="0"/>
                <a:cs typeface="Arial" pitchFamily="34" charset="0"/>
              </a:rPr>
              <a:t>Akkerkers</a:t>
            </a:r>
            <a:endParaRPr lang="nl-NL" sz="32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0530" name="Picture 2" descr="http://www.natuurnieuwegein.nl/geel/gewone_raket_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99792" y="2780928"/>
            <a:ext cx="3046961" cy="4077072"/>
          </a:xfrm>
          <a:prstGeom prst="rect">
            <a:avLst/>
          </a:prstGeom>
          <a:noFill/>
        </p:spPr>
      </p:pic>
      <p:sp>
        <p:nvSpPr>
          <p:cNvPr id="3" name="Tekstvak 2"/>
          <p:cNvSpPr txBox="1"/>
          <p:nvPr/>
        </p:nvSpPr>
        <p:spPr>
          <a:xfrm>
            <a:off x="1259632" y="1340768"/>
            <a:ext cx="59766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3200" dirty="0" smtClean="0">
                <a:latin typeface="Arial" pitchFamily="34" charset="0"/>
                <a:cs typeface="Arial" pitchFamily="34" charset="0"/>
              </a:rPr>
              <a:t>Gewone raket</a:t>
            </a:r>
            <a:endParaRPr lang="nl-NL" sz="32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1618" name="Picture 2" descr="http://www.natuur-wereld.be/media/foto/bloemen/hondsdraf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1412776"/>
            <a:ext cx="3848100" cy="3419475"/>
          </a:xfrm>
          <a:prstGeom prst="rect">
            <a:avLst/>
          </a:prstGeom>
          <a:noFill/>
        </p:spPr>
      </p:pic>
      <p:pic>
        <p:nvPicPr>
          <p:cNvPr id="111620" name="Picture 4" descr="http://www.almende-wesenthorst.nl/vakken/biologie/documenten/herbarium/hondsdraf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11960" y="1414550"/>
            <a:ext cx="4608512" cy="3456384"/>
          </a:xfrm>
          <a:prstGeom prst="rect">
            <a:avLst/>
          </a:prstGeom>
          <a:noFill/>
        </p:spPr>
      </p:pic>
      <p:sp>
        <p:nvSpPr>
          <p:cNvPr id="4" name="Tekstvak 3"/>
          <p:cNvSpPr txBox="1"/>
          <p:nvPr/>
        </p:nvSpPr>
        <p:spPr>
          <a:xfrm>
            <a:off x="395536" y="404664"/>
            <a:ext cx="84249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3200" dirty="0" smtClean="0">
                <a:latin typeface="Arial" pitchFamily="34" charset="0"/>
                <a:cs typeface="Arial" pitchFamily="34" charset="0"/>
              </a:rPr>
              <a:t>Hondsdraf</a:t>
            </a:r>
            <a:endParaRPr lang="nl-NL" sz="32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5954" name="Picture 2" descr="http://upload.wikimedia.org/wikipedia/commons/thumb/9/93/Solanum_nigrum.jpeg/280px-Solanum_nigrum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254663"/>
            <a:ext cx="3419872" cy="3871783"/>
          </a:xfrm>
          <a:prstGeom prst="rect">
            <a:avLst/>
          </a:prstGeom>
          <a:noFill/>
        </p:spPr>
      </p:pic>
      <p:pic>
        <p:nvPicPr>
          <p:cNvPr id="125956" name="Picture 4" descr="http://www.jakobskruiskruid.com/website/images/fbfiles/images/Zwarte_nachtschade_klein_DSC_001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347864" y="2276872"/>
            <a:ext cx="5796136" cy="3876167"/>
          </a:xfrm>
          <a:prstGeom prst="rect">
            <a:avLst/>
          </a:prstGeom>
          <a:noFill/>
        </p:spPr>
      </p:pic>
      <p:sp>
        <p:nvSpPr>
          <p:cNvPr id="4" name="Tekstvak 3"/>
          <p:cNvSpPr txBox="1"/>
          <p:nvPr/>
        </p:nvSpPr>
        <p:spPr>
          <a:xfrm>
            <a:off x="0" y="1268760"/>
            <a:ext cx="9144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3200" dirty="0" smtClean="0">
                <a:latin typeface="Arial" pitchFamily="34" charset="0"/>
                <a:cs typeface="Arial" pitchFamily="34" charset="0"/>
              </a:rPr>
              <a:t>Zwarte nachtschade</a:t>
            </a:r>
            <a:endParaRPr lang="nl-NL" sz="32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kstvak 2"/>
          <p:cNvSpPr txBox="1"/>
          <p:nvPr/>
        </p:nvSpPr>
        <p:spPr>
          <a:xfrm>
            <a:off x="2051720" y="0"/>
            <a:ext cx="48245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3200" dirty="0" smtClean="0">
                <a:latin typeface="Arial" pitchFamily="34" charset="0"/>
                <a:cs typeface="Arial" pitchFamily="34" charset="0"/>
              </a:rPr>
              <a:t>Gewone klis</a:t>
            </a:r>
            <a:endParaRPr lang="nl-NL" sz="32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2" name="Afbeelding 1" descr="SDC10757.JPG"/>
          <p:cNvPicPr>
            <a:picLocks noGrp="1" noChangeAspect="1"/>
          </p:cNvPicPr>
          <p:nvPr isPhoto="1"/>
        </p:nvPicPr>
        <p:blipFill>
          <a:blip r:embed="rId3" cstate="print">
            <a:lum/>
          </a:blip>
          <a:stretch>
            <a:fillRect/>
          </a:stretch>
        </p:blipFill>
        <p:spPr>
          <a:xfrm rot="5400000">
            <a:off x="1331640" y="1556792"/>
            <a:ext cx="6336704" cy="475252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 descr="SDC10763.JPG"/>
          <p:cNvPicPr>
            <a:picLocks noGrp="1" noChangeAspect="1"/>
          </p:cNvPicPr>
          <p:nvPr isPhoto="1"/>
        </p:nvPicPr>
        <p:blipFill>
          <a:blip r:embed="rId3" cstate="print">
            <a:lum/>
          </a:blip>
          <a:stretch>
            <a:fillRect/>
          </a:stretch>
        </p:blipFill>
        <p:spPr>
          <a:xfrm rot="5400000">
            <a:off x="1543903" y="1791113"/>
            <a:ext cx="5790728" cy="4343046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ekstvak 2"/>
          <p:cNvSpPr txBox="1"/>
          <p:nvPr/>
        </p:nvSpPr>
        <p:spPr>
          <a:xfrm>
            <a:off x="2339752" y="404664"/>
            <a:ext cx="42484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3200" b="1" dirty="0" smtClean="0">
                <a:latin typeface="Arial" pitchFamily="34" charset="0"/>
                <a:cs typeface="Arial" pitchFamily="34" charset="0"/>
              </a:rPr>
              <a:t>Kamille</a:t>
            </a:r>
            <a:endParaRPr lang="nl-NL" sz="3200" b="1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 descr="SDC10764.JPG"/>
          <p:cNvPicPr>
            <a:picLocks noGrp="1" noChangeAspect="1"/>
          </p:cNvPicPr>
          <p:nvPr isPhoto="1"/>
        </p:nvPicPr>
        <p:blipFill>
          <a:blip r:embed="rId3" cstate="print">
            <a:lum/>
          </a:blip>
          <a:stretch>
            <a:fillRect/>
          </a:stretch>
        </p:blipFill>
        <p:spPr>
          <a:xfrm rot="5400000">
            <a:off x="1384209" y="1681369"/>
            <a:ext cx="5916149" cy="4437112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ekstvak 2"/>
          <p:cNvSpPr txBox="1"/>
          <p:nvPr/>
        </p:nvSpPr>
        <p:spPr>
          <a:xfrm>
            <a:off x="2123728" y="0"/>
            <a:ext cx="44644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3200" dirty="0" smtClean="0">
                <a:latin typeface="Arial" pitchFamily="34" charset="0"/>
                <a:cs typeface="Arial" pitchFamily="34" charset="0"/>
              </a:rPr>
              <a:t>Zevenblad</a:t>
            </a:r>
            <a:endParaRPr lang="nl-NL" sz="32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 descr="SDC10780.JPG"/>
          <p:cNvPicPr>
            <a:picLocks noGrp="1" noChangeAspect="1"/>
          </p:cNvPicPr>
          <p:nvPr isPhoto="1"/>
        </p:nvPicPr>
        <p:blipFill>
          <a:blip r:embed="rId3" cstate="print">
            <a:lum/>
          </a:blip>
          <a:stretch>
            <a:fillRect/>
          </a:stretch>
        </p:blipFill>
        <p:spPr>
          <a:xfrm rot="5400000">
            <a:off x="1511660" y="1565411"/>
            <a:ext cx="6048672" cy="4536504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ekstvak 2"/>
          <p:cNvSpPr txBox="1"/>
          <p:nvPr/>
        </p:nvSpPr>
        <p:spPr>
          <a:xfrm>
            <a:off x="2411760" y="0"/>
            <a:ext cx="43204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3200" dirty="0" smtClean="0">
                <a:latin typeface="Arial" pitchFamily="34" charset="0"/>
                <a:cs typeface="Arial" pitchFamily="34" charset="0"/>
              </a:rPr>
              <a:t>Gewone berenklauw</a:t>
            </a:r>
            <a:endParaRPr lang="nl-NL" sz="32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0290" name="Picture 2" descr="http://www.nieuwkoop.nl/plaat.php?fileid=5357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51720" y="1323975"/>
            <a:ext cx="5029200" cy="5534025"/>
          </a:xfrm>
          <a:prstGeom prst="rect">
            <a:avLst/>
          </a:prstGeom>
          <a:noFill/>
        </p:spPr>
      </p:pic>
      <p:sp>
        <p:nvSpPr>
          <p:cNvPr id="3" name="Tekstvak 2"/>
          <p:cNvSpPr txBox="1"/>
          <p:nvPr/>
        </p:nvSpPr>
        <p:spPr>
          <a:xfrm>
            <a:off x="2123728" y="692696"/>
            <a:ext cx="49685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3200" dirty="0" smtClean="0">
                <a:latin typeface="Arial" pitchFamily="34" charset="0"/>
                <a:cs typeface="Arial" pitchFamily="34" charset="0"/>
              </a:rPr>
              <a:t>Fluitenkruid</a:t>
            </a:r>
            <a:endParaRPr lang="nl-NL" sz="32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 descr="SDC10773.JPG"/>
          <p:cNvPicPr>
            <a:picLocks noGrp="1" noChangeAspect="1"/>
          </p:cNvPicPr>
          <p:nvPr isPhoto="1"/>
        </p:nvPicPr>
        <p:blipFill>
          <a:blip r:embed="rId3" cstate="print">
            <a:lum/>
          </a:blip>
          <a:stretch>
            <a:fillRect/>
          </a:stretch>
        </p:blipFill>
        <p:spPr>
          <a:xfrm>
            <a:off x="1547664" y="1484784"/>
            <a:ext cx="6876256" cy="5157192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ekstvak 2"/>
          <p:cNvSpPr txBox="1"/>
          <p:nvPr/>
        </p:nvSpPr>
        <p:spPr>
          <a:xfrm>
            <a:off x="3347864" y="764704"/>
            <a:ext cx="223490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3200" dirty="0" smtClean="0">
                <a:latin typeface="Arial" pitchFamily="34" charset="0"/>
                <a:cs typeface="Arial" pitchFamily="34" charset="0"/>
              </a:rPr>
              <a:t>Haagwinde</a:t>
            </a:r>
            <a:endParaRPr lang="nl-NL" sz="32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-thema">
  <a:themeElements>
    <a:clrScheme name="Kanto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to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-thema">
  <a:themeElements>
    <a:clrScheme name="Kanto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to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36</Words>
  <Application>Microsoft Office PowerPoint</Application>
  <PresentationFormat>Diavoorstelling (4:3)</PresentationFormat>
  <Paragraphs>30</Paragraphs>
  <Slides>15</Slides>
  <Notes>15</Notes>
  <HiddenSlides>0</HiddenSlides>
  <MMClips>0</MMClips>
  <ScaleCrop>false</ScaleCrop>
  <HeadingPairs>
    <vt:vector size="4" baseType="variant">
      <vt:variant>
        <vt:lpstr>Thema</vt:lpstr>
      </vt:variant>
      <vt:variant>
        <vt:i4>1</vt:i4>
      </vt:variant>
      <vt:variant>
        <vt:lpstr>Diatitels</vt:lpstr>
      </vt:variant>
      <vt:variant>
        <vt:i4>15</vt:i4>
      </vt:variant>
    </vt:vector>
  </HeadingPairs>
  <TitlesOfParts>
    <vt:vector size="16" baseType="lpstr">
      <vt:lpstr>Office-thema</vt:lpstr>
      <vt:lpstr>Dia 1</vt:lpstr>
      <vt:lpstr>Dia 2</vt:lpstr>
      <vt:lpstr>Dia 3</vt:lpstr>
      <vt:lpstr>Dia 4</vt:lpstr>
      <vt:lpstr>Dia 5</vt:lpstr>
      <vt:lpstr>Dia 6</vt:lpstr>
      <vt:lpstr>Dia 7</vt:lpstr>
      <vt:lpstr>Dia 8</vt:lpstr>
      <vt:lpstr>Dia 9</vt:lpstr>
      <vt:lpstr>Dia 10</vt:lpstr>
      <vt:lpstr>Dia 11</vt:lpstr>
      <vt:lpstr>Dia 12</vt:lpstr>
      <vt:lpstr>Dia 13</vt:lpstr>
      <vt:lpstr>Dia 14</vt:lpstr>
      <vt:lpstr>Dia 15</vt:lpstr>
    </vt:vector>
  </TitlesOfParts>
  <Company>AOC Oost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 1</dc:title>
  <dc:creator>aoc</dc:creator>
  <cp:lastModifiedBy>aoc</cp:lastModifiedBy>
  <cp:revision>1</cp:revision>
  <dcterms:created xsi:type="dcterms:W3CDTF">2011-11-09T20:18:40Z</dcterms:created>
  <dcterms:modified xsi:type="dcterms:W3CDTF">2011-11-09T20:20:10Z</dcterms:modified>
</cp:coreProperties>
</file>