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A4ADB-5123-4F33-AD9A-F126AF0FFCDE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646E4-74A1-4543-9E1D-3424A147293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882-50B9-40B9-AC6B-F9B7AD467848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FCF31-5BF3-4565-8BEA-7D346B5C60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882-50B9-40B9-AC6B-F9B7AD467848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FCF31-5BF3-4565-8BEA-7D346B5C60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882-50B9-40B9-AC6B-F9B7AD467848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FCF31-5BF3-4565-8BEA-7D346B5C60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882-50B9-40B9-AC6B-F9B7AD467848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FCF31-5BF3-4565-8BEA-7D346B5C60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882-50B9-40B9-AC6B-F9B7AD467848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FCF31-5BF3-4565-8BEA-7D346B5C60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882-50B9-40B9-AC6B-F9B7AD467848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FCF31-5BF3-4565-8BEA-7D346B5C60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882-50B9-40B9-AC6B-F9B7AD467848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FCF31-5BF3-4565-8BEA-7D346B5C60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882-50B9-40B9-AC6B-F9B7AD467848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FCF31-5BF3-4565-8BEA-7D346B5C60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882-50B9-40B9-AC6B-F9B7AD467848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FCF31-5BF3-4565-8BEA-7D346B5C60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882-50B9-40B9-AC6B-F9B7AD467848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FCF31-5BF3-4565-8BEA-7D346B5C60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882-50B9-40B9-AC6B-F9B7AD467848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FCF31-5BF3-4565-8BEA-7D346B5C601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C7882-50B9-40B9-AC6B-F9B7AD467848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FCF31-5BF3-4565-8BEA-7D346B5C601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://educatie.ntr.nl/shared/templates/popup/image.jsp?item=1859347&amp;nr=501613&amp;site=12792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www.google.nl/searchbyimage?hl=nl&amp;q=gewoon%20Havikskruid&amp;ei=vZFSTuDjKcT0-gau8YD6Bg&amp;sbisrc=landing&amp;image_url=http://www.provincie.drenthe.nl/publish/library/102/havikskr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 descr="http://www.knnv.nl/zoetermeer/webbestanden%20PWG/planten/01192Klein%20kruiskruid1cop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132856"/>
            <a:ext cx="2619375" cy="3952876"/>
          </a:xfrm>
          <a:prstGeom prst="rect">
            <a:avLst/>
          </a:prstGeom>
          <a:noFill/>
        </p:spPr>
      </p:pic>
      <p:pic>
        <p:nvPicPr>
          <p:cNvPr id="109572" name="Picture 4" descr="http://www.jakobskruiskruid.com/website/images/rsgallery/original/Klein%20Kruiskruid%20%20senecio%20vulgaris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2060848"/>
            <a:ext cx="6096000" cy="4057650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395536" y="1052736"/>
            <a:ext cx="8748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Klein kruiskruid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Picture 4" descr="http://www.ufonieuws.nl/images/artikelfoto/zandrake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429000"/>
            <a:ext cx="3771900" cy="3429000"/>
          </a:xfrm>
          <a:prstGeom prst="rect">
            <a:avLst/>
          </a:prstGeom>
          <a:noFill/>
        </p:spPr>
      </p:pic>
      <p:pic>
        <p:nvPicPr>
          <p:cNvPr id="75782" name="Picture 6" descr="http://educatie.ntr.nl/mmbase/images/194460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1775" y="2609849"/>
            <a:ext cx="2562225" cy="4248151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611560" y="1340768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Zandraket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http://1.bp.blogspot.com/_jr5n_X7Q3zg/TCy2RB6eY_I/AAAAAAAAAfo/Hw3yDjAqrr4/s1600/akkerkool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16832"/>
            <a:ext cx="6096000" cy="4572000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1403648" y="980728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Akkerkool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 descr="http://upload.wikimedia.org/wikipedia/commons/6/63/Gewone_hennepnetel_bloeiwijze_Galeopsis_tetrahit_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228724"/>
            <a:ext cx="4943475" cy="5629276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1835696" y="548680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Gewone hennepnetel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2" descr="http://www.naturephoto-cz.eu/pic/bilek/gewone-reigersbek-xxx11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57524"/>
            <a:ext cx="5715000" cy="3800476"/>
          </a:xfrm>
          <a:prstGeom prst="rect">
            <a:avLst/>
          </a:prstGeom>
          <a:noFill/>
        </p:spPr>
      </p:pic>
      <p:pic>
        <p:nvPicPr>
          <p:cNvPr id="160772" name="Picture 4" descr="http://www.kuleuven-kortrijk.be/bioweb/photos/E/erodium%20cicutarium%20cicutarium-gewone%20reigersbek-009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0"/>
            <a:ext cx="4067944" cy="3050958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683568" y="1484784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Reigersbek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Picture 2" descr="http://www.morgenster-zaden.nl/images/akkerviooltj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44824"/>
            <a:ext cx="3429000" cy="4572000"/>
          </a:xfrm>
          <a:prstGeom prst="rect">
            <a:avLst/>
          </a:prstGeom>
          <a:noFill/>
        </p:spPr>
      </p:pic>
      <p:pic>
        <p:nvPicPr>
          <p:cNvPr id="132100" name="Picture 4" descr="http://upload.wikimedia.org/wikipedia/commons/thumb/8/83/Akkerviooltje.jpg/280px-Akkerviooltj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844824"/>
            <a:ext cx="4365019" cy="4536504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827584" y="1268760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Akkerviooltje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http://www.natuurkalender.nl/images/plant2/kruipende_boterbloem_habit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7033"/>
            <a:ext cx="4273424" cy="3140968"/>
          </a:xfrm>
          <a:prstGeom prst="rect">
            <a:avLst/>
          </a:prstGeom>
          <a:noFill/>
        </p:spPr>
      </p:pic>
      <p:pic>
        <p:nvPicPr>
          <p:cNvPr id="83972" name="Picture 4" descr="http://www.woonparktriade.org/Kruipende%20Boterbloe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717032"/>
            <a:ext cx="4711452" cy="3140968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467544" y="1484784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Kruipende boterbloem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 descr="http://www.fireflystationery.nl/fotolog/Maart/klein_hoefbla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65260" y="2132856"/>
            <a:ext cx="5204829" cy="3707112"/>
          </a:xfrm>
          <a:prstGeom prst="rect">
            <a:avLst/>
          </a:prstGeom>
          <a:noFill/>
        </p:spPr>
      </p:pic>
      <p:pic>
        <p:nvPicPr>
          <p:cNvPr id="121860" name="Picture 4" descr="http://www.touchworld.nl/images/klein%20hoefblad%20blader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756" y="2061946"/>
            <a:ext cx="4010732" cy="3671310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0" y="105273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Klein hoefblad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http://gerwouters.sp.nl/weblog/wp-content/uploads/2006/10/havikskruid-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422750"/>
            <a:ext cx="4067944" cy="5435250"/>
          </a:xfrm>
          <a:prstGeom prst="rect">
            <a:avLst/>
          </a:prstGeom>
          <a:noFill/>
        </p:spPr>
      </p:pic>
      <p:sp>
        <p:nvSpPr>
          <p:cNvPr id="123907" name="Rectangle 3">
            <a:hlinkClick r:id="rId4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123908" name="Rectangle 4">
            <a:hlinkClick r:id="rId4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123910" name="Picture 6" descr="http://www.provincie.drenthe.nl/publish/library/102/haviksk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1327398"/>
            <a:ext cx="1872983" cy="5530602"/>
          </a:xfrm>
          <a:prstGeom prst="rect">
            <a:avLst/>
          </a:prstGeom>
          <a:noFill/>
        </p:spPr>
      </p:pic>
      <p:sp>
        <p:nvSpPr>
          <p:cNvPr id="8" name="Tekstvak 7"/>
          <p:cNvSpPr txBox="1"/>
          <p:nvPr/>
        </p:nvSpPr>
        <p:spPr>
          <a:xfrm>
            <a:off x="755576" y="332656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Havikskruid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4" name="Picture 4" descr="http://kijkenindenatuur.nl/bloemen/kleefkruid-100529-3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916832"/>
            <a:ext cx="6067425" cy="4581525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1619672" y="1124744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Kleefkruid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2" descr="http://2.bp.blogspot.com/_P9gydy3an44/S-48jS6s2XI/AAAAAAAAJ0Y/KRGo8Ny1S9U/s1600/Galium+mollugo+(witte+walstro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340768"/>
            <a:ext cx="5219700" cy="5324475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1835696" y="620688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Walstro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http://keesen.web-log.nl/photos/uncategorized/2010/04/21/pinksterblo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571750"/>
            <a:ext cx="5715000" cy="4286250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1907704" y="1196752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Pinksterbloem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 descr="http://upload.wikimedia.org/wikipedia/commons/1/17/Cirsium_vulgare,_Speerdistel_bladroz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552" y="3140968"/>
            <a:ext cx="5856651" cy="4392488"/>
          </a:xfrm>
          <a:prstGeom prst="rect">
            <a:avLst/>
          </a:prstGeom>
          <a:noFill/>
        </p:spPr>
      </p:pic>
      <p:pic>
        <p:nvPicPr>
          <p:cNvPr id="142340" name="Picture 4" descr="http://www.mijnalbum.nl/GroteFoto-MTBKMW7P-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-387424"/>
            <a:ext cx="5255021" cy="3933056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467544" y="1340768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Speerdistel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2" descr="http://www.fryslansite.com/d-base/foto/Wilgenroosj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152524"/>
            <a:ext cx="4276725" cy="5705476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2483768" y="476672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Wilgenroosje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2" descr="http://www.frontlinie.nl/planten/KANTIGE_BASTERDWEDER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997460"/>
            <a:ext cx="3168352" cy="4860540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2843808" y="1124744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Basterdwederik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34</Words>
  <Application>Microsoft Office PowerPoint</Application>
  <PresentationFormat>Diavoorstelling (4:3)</PresentationFormat>
  <Paragraphs>30</Paragraphs>
  <Slides>15</Slides>
  <Notes>15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</vt:vector>
  </TitlesOfParts>
  <Company>AOC Oost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aoc</dc:creator>
  <cp:lastModifiedBy>aoc</cp:lastModifiedBy>
  <cp:revision>1</cp:revision>
  <dcterms:created xsi:type="dcterms:W3CDTF">2011-11-09T20:29:10Z</dcterms:created>
  <dcterms:modified xsi:type="dcterms:W3CDTF">2011-11-09T20:30:28Z</dcterms:modified>
</cp:coreProperties>
</file>