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96FB-CE78-4A36-B0D9-8F3EA2002A80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5893C-AEDC-4A14-BB2D-D0E60D72671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7E06A-4810-44E0-AC76-E8CC1C7F91A5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D46E0-89BF-46A3-B8F6-77AC1C47F8B9}" type="datetimeFigureOut">
              <a:rPr lang="nl-NL" smtClean="0"/>
              <a:t>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B4F3E-7561-4449-B79C-8F53E9DA4AA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louyeti.be/plantain_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824" y="1700808"/>
            <a:ext cx="3158451" cy="4752528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2411760" y="98072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Smalle weegbree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users.telenet.be/exotenjan.be/images/Melganzenvoet%2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44824"/>
            <a:ext cx="3429000" cy="45720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2771800" y="90872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Melganzevoet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woonparktriade.org/Boerenwormkru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4286250" cy="2857500"/>
          </a:xfrm>
          <a:prstGeom prst="rect">
            <a:avLst/>
          </a:prstGeom>
          <a:noFill/>
        </p:spPr>
      </p:pic>
      <p:pic>
        <p:nvPicPr>
          <p:cNvPr id="119812" name="Picture 4" descr="http://blogimages.seniorennet.be/dvkkruidentuin/56-da28dba2949c59b3161c4c345deb91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390649"/>
            <a:ext cx="4095750" cy="5467351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251520" y="1412776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Boerenwormkruid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Rolklaver</a:t>
            </a:r>
            <a:endParaRPr lang="nl-NL" dirty="0"/>
          </a:p>
        </p:txBody>
      </p:sp>
      <p:pic>
        <p:nvPicPr>
          <p:cNvPr id="146434" name="Picture 2" descr="http://woonparktriade.org/Gewone%20Rolkla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381952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DC10734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11560" y="836712"/>
            <a:ext cx="8028384" cy="6021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/>
          <p:cNvSpPr txBox="1"/>
          <p:nvPr/>
        </p:nvSpPr>
        <p:spPr>
          <a:xfrm>
            <a:off x="611560" y="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Grote weegbree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upload.wikimedia.org/wikipedia/commons/6/61/Veldzuring_Rumex_aceto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91322"/>
            <a:ext cx="4032448" cy="4666678"/>
          </a:xfrm>
          <a:prstGeom prst="rect">
            <a:avLst/>
          </a:prstGeom>
          <a:noFill/>
        </p:spPr>
      </p:pic>
      <p:pic>
        <p:nvPicPr>
          <p:cNvPr id="94212" name="Picture 4" descr="http://www.verkavelingwalem.be/planteninventaris/veldzur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826060"/>
            <a:ext cx="5375920" cy="4031940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683568" y="836712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Veldzuring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www.fryslansite.com/d-base/foto/Schapenzur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95524"/>
            <a:ext cx="6096000" cy="4562476"/>
          </a:xfrm>
          <a:prstGeom prst="rect">
            <a:avLst/>
          </a:prstGeom>
          <a:noFill/>
        </p:spPr>
      </p:pic>
      <p:pic>
        <p:nvPicPr>
          <p:cNvPr id="92164" name="Picture 4" descr="http://www.kuleuven-kortrijk.be/bioweb/photos/R/thmbs/Rumex%20acetosella_2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0"/>
            <a:ext cx="3095328" cy="2321496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0" y="908720"/>
            <a:ext cx="6012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Schapenzuring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www.ivnvechtplassen.org/ivn_planten/Scherpe%20Boterblo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2524"/>
            <a:ext cx="4143375" cy="5705476"/>
          </a:xfrm>
          <a:prstGeom prst="rect">
            <a:avLst/>
          </a:prstGeom>
          <a:noFill/>
        </p:spPr>
      </p:pic>
      <p:pic>
        <p:nvPicPr>
          <p:cNvPr id="86020" name="Picture 4" descr="http://www.kuleuven-kortrijk.be/bioweb/photos/R/thmbs/ranunculus%20acris-scherpe%20boterbloem-08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492896"/>
            <a:ext cx="2286000" cy="1714500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427984" y="980728"/>
            <a:ext cx="4449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Scherpe boterbloem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www.kuleuven-kortrijk.be/facult/wet/biologie/pb/kulakbiocampus/lage%20planten/Fallopia%20convulvulus%20-%20Zwaluwtong/Polygonum%20convolvulus-zwaluwtong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6096000" cy="4572000"/>
          </a:xfrm>
          <a:prstGeom prst="rect">
            <a:avLst/>
          </a:prstGeom>
          <a:noFill/>
        </p:spPr>
      </p:pic>
      <p:pic>
        <p:nvPicPr>
          <p:cNvPr id="90116" name="Picture 4" descr="http://www.kuleuven-kortrijk.be/bioweb/photos/F/thmbs/fallopia%20convolvulus-zwaluwtong02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-13692"/>
            <a:ext cx="2987824" cy="2240868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395536" y="980728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Zwaluwtong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Foto Bijvo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132856"/>
            <a:ext cx="2981330" cy="3960440"/>
          </a:xfrm>
          <a:prstGeom prst="rect">
            <a:avLst/>
          </a:prstGeom>
          <a:noFill/>
        </p:spPr>
      </p:pic>
      <p:pic>
        <p:nvPicPr>
          <p:cNvPr id="99332" name="Picture 4" descr="foto bloem van de Bijvo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39" y="2996952"/>
            <a:ext cx="3072341" cy="2304256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1475656" y="1268760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Bijvoet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835696" y="404664"/>
            <a:ext cx="48842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dirty="0" smtClean="0"/>
              <a:t>Varkensgras</a:t>
            </a:r>
            <a:endParaRPr lang="nl-NL" sz="7200" dirty="0"/>
          </a:p>
        </p:txBody>
      </p:sp>
      <p:pic>
        <p:nvPicPr>
          <p:cNvPr id="2" name="Afbeelding 1" descr="SDC10756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 rot="16200000">
            <a:off x="978446" y="1621955"/>
            <a:ext cx="6858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18864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Varkensgras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://www.voorzanger.nl/flora/Composietenfamilie/canadese%20fijnstraal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4276725" cy="5705476"/>
          </a:xfrm>
          <a:prstGeom prst="rect">
            <a:avLst/>
          </a:prstGeom>
          <a:noFill/>
        </p:spPr>
      </p:pic>
      <p:pic>
        <p:nvPicPr>
          <p:cNvPr id="101380" name="Picture 4" descr="http://lh4.ggpht.com/-s-t5Sz2tsOY/RxzxeyjMOiI/AAAAAAAAKFU/mW_huw5tuzM/Verkeer%252520weg%2525208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980728"/>
            <a:ext cx="3800475" cy="5705476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611560" y="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Canadese </a:t>
            </a: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fijnstraal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http://files.stadsplantenbreda.nl/system_preview_detail_200000796-57fc158f5e/rumex%20obtusifolius-ridderzuring_gehele_pl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6613" y="2996952"/>
            <a:ext cx="5140447" cy="3861048"/>
          </a:xfrm>
          <a:prstGeom prst="rect">
            <a:avLst/>
          </a:prstGeom>
          <a:noFill/>
        </p:spPr>
      </p:pic>
      <p:pic>
        <p:nvPicPr>
          <p:cNvPr id="96260" name="Picture 4" descr="http://www.natuurnieuwegein.nl/rood/ridderzuring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04664"/>
            <a:ext cx="2676525" cy="3552825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67544" y="134076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Ridderzuring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www.tremele.nl/natuur/plantvdmnd/2008-03mrt/speenkr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5100" y="2149962"/>
            <a:ext cx="4749148" cy="3799318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2123728" y="112474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latin typeface="Arial" pitchFamily="34" charset="0"/>
                <a:cs typeface="Arial" pitchFamily="34" charset="0"/>
              </a:rPr>
              <a:t>Speenkruid</a:t>
            </a:r>
            <a:endParaRPr lang="nl-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</Words>
  <Application>Microsoft Office PowerPoint</Application>
  <PresentationFormat>Diavoorstelling (4:3)</PresentationFormat>
  <Paragraphs>28</Paragraphs>
  <Slides>15</Slides>
  <Notes>13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Rolklaver</vt:lpstr>
      <vt:lpstr>Dia 14</vt:lpstr>
      <vt:lpstr>Dia 15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aoc</dc:creator>
  <cp:lastModifiedBy>aoc</cp:lastModifiedBy>
  <cp:revision>1</cp:revision>
  <dcterms:created xsi:type="dcterms:W3CDTF">2011-11-01T14:05:19Z</dcterms:created>
  <dcterms:modified xsi:type="dcterms:W3CDTF">2011-11-01T14:07:27Z</dcterms:modified>
</cp:coreProperties>
</file>