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C9903-8E5A-4F75-BC66-AA46CAA8D115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EFFE5-AAD5-4F85-A1A5-0357958B670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B172-9FB9-4B2B-BD98-7EBA8C1EAD8D}" type="datetimeFigureOut">
              <a:rPr lang="nl-NL" smtClean="0"/>
              <a:t>9-11-2011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6374C-974F-4ED3-A83B-469A3C0AC0B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DC1073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 rot="16200000">
            <a:off x="1679679" y="1568792"/>
            <a:ext cx="5856652" cy="43924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kstvak 2"/>
          <p:cNvSpPr txBox="1"/>
          <p:nvPr/>
        </p:nvSpPr>
        <p:spPr>
          <a:xfrm>
            <a:off x="2411760" y="0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Kroontjeskruid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http://i38.tinypic.com/j5fgr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86000"/>
            <a:ext cx="6096000" cy="4572000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1691680" y="119675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Vergeet mij nietje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http://www.bioplek.org/organismen/planten/ooievaarsbk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09875"/>
            <a:ext cx="6096000" cy="4048125"/>
          </a:xfrm>
          <a:prstGeom prst="rect">
            <a:avLst/>
          </a:prstGeom>
          <a:noFill/>
        </p:spPr>
      </p:pic>
      <p:pic>
        <p:nvPicPr>
          <p:cNvPr id="162820" name="Picture 4" descr="http://farm3.static.flickr.com/2353/2524402830_0f98571ab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7410" y="1"/>
            <a:ext cx="4296589" cy="2852936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539552" y="1340768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Ooievaarsbek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http://www.provincie.drenthe.nl/publish/library/102/gewbiggenk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76872"/>
            <a:ext cx="2019300" cy="3914776"/>
          </a:xfrm>
          <a:prstGeom prst="rect">
            <a:avLst/>
          </a:prstGeom>
          <a:noFill/>
        </p:spPr>
      </p:pic>
      <p:pic>
        <p:nvPicPr>
          <p:cNvPr id="117764" name="Picture 4" descr="http://www.voorzanger.nl/flora/Composietenfamilie/gewoon%20biggenkruid%2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9425" y="1916832"/>
            <a:ext cx="6124575" cy="4543426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539552" y="836712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Biggenkruid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ttp://plantennamen.info/images/BladDuizendbl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86665"/>
            <a:ext cx="3245019" cy="2171335"/>
          </a:xfrm>
          <a:prstGeom prst="rect">
            <a:avLst/>
          </a:prstGeom>
          <a:noFill/>
        </p:spPr>
      </p:pic>
      <p:pic>
        <p:nvPicPr>
          <p:cNvPr id="103428" name="Picture 4" descr="http://www.twollegoed.be/images/duizendbl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76872"/>
            <a:ext cx="3275856" cy="2402886"/>
          </a:xfrm>
          <a:prstGeom prst="rect">
            <a:avLst/>
          </a:prstGeom>
          <a:noFill/>
        </p:spPr>
      </p:pic>
      <p:pic>
        <p:nvPicPr>
          <p:cNvPr id="103430" name="Picture 6" descr="http://www.jandenhertog.nl/bomenzoeker/share/plantgroot/51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286000"/>
            <a:ext cx="6096000" cy="4572000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0" y="105273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Duizendblad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http://plantennamen.info/images/Schijfkamil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70262" cy="3861048"/>
          </a:xfrm>
          <a:prstGeom prst="rect">
            <a:avLst/>
          </a:prstGeom>
          <a:noFill/>
        </p:spPr>
      </p:pic>
      <p:pic>
        <p:nvPicPr>
          <p:cNvPr id="105476" name="Picture 4" descr="http://databank.groenkennisnet.nl/Imagesonkruiden/schijfkamille_bloeiwijze_KULeuven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912329"/>
            <a:ext cx="3935760" cy="2945671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-456132" y="5373216"/>
            <a:ext cx="5460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Schijfkamille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http://www.bioplek.org/organismen/planten/madelief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060848"/>
            <a:ext cx="6096000" cy="4048125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1619672" y="112474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Madeliefje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547664" y="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Akkerdistel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8" name="Picture 2" descr="http://t2.gstatic.com/images?q=tbn:ANd9GcSK97yz7-kg64KvOeznoSZgCAw-IDc5V7nEHqbo2BQOSe9XWbvSluk5nQI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4317" y="1556792"/>
            <a:ext cx="3074379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Jacobskruiskruid</a:t>
            </a:r>
            <a:endParaRPr lang="nl-NL" dirty="0"/>
          </a:p>
        </p:txBody>
      </p:sp>
      <p:pic>
        <p:nvPicPr>
          <p:cNvPr id="144386" name="Picture 2" descr="http://t1.gstatic.com/images?q=tbn:ANd9GcQmrrxn3UnPDlLN0lEI9YT02dD7zwBSRrkJKoYKKpM3KWq82cF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68862"/>
            <a:ext cx="2448272" cy="3445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Straatgras</a:t>
            </a:r>
            <a:endParaRPr lang="nl-NL" dirty="0"/>
          </a:p>
        </p:txBody>
      </p:sp>
      <p:pic>
        <p:nvPicPr>
          <p:cNvPr id="141314" name="Picture 2" descr="http://i208.photobucket.com/albums/bb270/AnkeFreese/Plaatjes%20website/Onkruid/Straatgras.jpg?t=11891593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50863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Sint </a:t>
            </a:r>
            <a:r>
              <a:rPr lang="nl-NL" dirty="0" err="1" smtClean="0"/>
              <a:t>janskruid</a:t>
            </a:r>
            <a:endParaRPr lang="nl-NL" dirty="0"/>
          </a:p>
        </p:txBody>
      </p:sp>
      <p:pic>
        <p:nvPicPr>
          <p:cNvPr id="140290" name="Picture 2" descr="http://t2.gstatic.com/images?q=tbn:ANd9GcSE0XB9unrRJlKIPNU9QrdeBqAuomRE70ztZ2YKO9152iq7XTZt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9523" y="2636912"/>
            <a:ext cx="3970497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Vijfvingerkruid</a:t>
            </a:r>
            <a:endParaRPr lang="nl-NL" dirty="0"/>
          </a:p>
        </p:txBody>
      </p:sp>
      <p:pic>
        <p:nvPicPr>
          <p:cNvPr id="145410" name="Picture 2" descr="http://www.natuurnieuwegein.nl/geel/vijfvingerkrui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420888"/>
            <a:ext cx="3552825" cy="267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Muur</a:t>
            </a:r>
            <a:endParaRPr lang="nl-NL" dirty="0"/>
          </a:p>
        </p:txBody>
      </p:sp>
      <p:pic>
        <p:nvPicPr>
          <p:cNvPr id="137218" name="Picture 2" descr="http://kruidenkorf.punt.nl/upload/muu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1011" y="1700808"/>
            <a:ext cx="467876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DC1073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 rot="16200000">
            <a:off x="1559667" y="1397393"/>
            <a:ext cx="6240693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vak 7"/>
          <p:cNvSpPr txBox="1"/>
          <p:nvPr/>
        </p:nvSpPr>
        <p:spPr>
          <a:xfrm>
            <a:off x="2483768" y="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Melkdistel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2627784" y="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Perzikkruid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 descr="http://t1.gstatic.com/images?q=tbn:ANd9GcSv2fujRDi8ekqsoVHetLqHMIQwQVi5FeiaIlZYQo1oHsJuwDdfF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700808"/>
            <a:ext cx="413377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Diavoorstelling (4:3)</PresentationFormat>
  <Paragraphs>25</Paragraphs>
  <Slides>16</Slides>
  <Notes>10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Dia 1</vt:lpstr>
      <vt:lpstr>Dia 2</vt:lpstr>
      <vt:lpstr>Jacobskruiskruid</vt:lpstr>
      <vt:lpstr>Straatgras</vt:lpstr>
      <vt:lpstr>Sint janskruid</vt:lpstr>
      <vt:lpstr>Vijfvingerkruid</vt:lpstr>
      <vt:lpstr>Muur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aoc</dc:creator>
  <cp:lastModifiedBy>aoc</cp:lastModifiedBy>
  <cp:revision>1</cp:revision>
  <dcterms:created xsi:type="dcterms:W3CDTF">2011-11-09T20:25:55Z</dcterms:created>
  <dcterms:modified xsi:type="dcterms:W3CDTF">2011-11-09T20:26:37Z</dcterms:modified>
</cp:coreProperties>
</file>