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98" r:id="rId3"/>
    <p:sldId id="284" r:id="rId4"/>
    <p:sldId id="285" r:id="rId5"/>
    <p:sldId id="289" r:id="rId6"/>
    <p:sldId id="288" r:id="rId7"/>
    <p:sldId id="306" r:id="rId8"/>
    <p:sldId id="287" r:id="rId9"/>
    <p:sldId id="291" r:id="rId10"/>
    <p:sldId id="290" r:id="rId11"/>
    <p:sldId id="292" r:id="rId12"/>
    <p:sldId id="293" r:id="rId13"/>
    <p:sldId id="296" r:id="rId14"/>
    <p:sldId id="295" r:id="rId15"/>
    <p:sldId id="297" r:id="rId16"/>
    <p:sldId id="299" r:id="rId17"/>
    <p:sldId id="302" r:id="rId18"/>
    <p:sldId id="303" r:id="rId19"/>
    <p:sldId id="301" r:id="rId20"/>
    <p:sldId id="300" r:id="rId21"/>
    <p:sldId id="304" r:id="rId22"/>
    <p:sldId id="305" r:id="rId23"/>
    <p:sldId id="307" r:id="rId24"/>
    <p:sldId id="308" r:id="rId25"/>
    <p:sldId id="309" r:id="rId26"/>
    <p:sldId id="310" r:id="rId27"/>
  </p:sldIdLst>
  <p:sldSz cx="9144000" cy="6858000" type="screen4x3"/>
  <p:notesSz cx="6797675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8DCE"/>
    <a:srgbClr val="4629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Stijl, gemiddeld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46F890A9-2807-4EBB-B81D-B2AA78EC7F39}" styleName="Stijl, donker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9" autoAdjust="0"/>
    <p:restoredTop sz="94615" autoAdjust="0"/>
  </p:normalViewPr>
  <p:slideViewPr>
    <p:cSldViewPr>
      <p:cViewPr>
        <p:scale>
          <a:sx n="90" d="100"/>
          <a:sy n="90" d="100"/>
        </p:scale>
        <p:origin x="-810" y="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69A006-EBB2-4C91-8CA7-F33897BB504F}" type="datetimeFigureOut">
              <a:rPr lang="nl-NL" smtClean="0"/>
              <a:t>25-3-2013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9938A-B015-4695-9431-2931419173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70733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3DEFF4-D4C6-9E46-9113-C464AE31E92B}" type="datetimeFigureOut">
              <a:rPr lang="nl-NL" smtClean="0"/>
              <a:pPr/>
              <a:t>25-3-2013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69F5E-BF15-DD4D-A029-856E13411D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3841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83568" y="476672"/>
            <a:ext cx="6622504" cy="1080120"/>
          </a:xfrm>
        </p:spPr>
        <p:txBody>
          <a:bodyPr/>
          <a:lstStyle>
            <a:lvl1pPr algn="l">
              <a:defRPr b="1" baseline="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Titel presentatie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683568" y="1628800"/>
            <a:ext cx="6624736" cy="4536504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Tekst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83568" y="6356350"/>
            <a:ext cx="2133600" cy="365125"/>
          </a:xfr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78E8D99-14FB-4157-BE6C-BEEC31BD1017}" type="datetimeFigureOut">
              <a:rPr lang="nl-NL" smtClean="0"/>
              <a:pPr/>
              <a:t>25-3-2013</a:t>
            </a:fld>
            <a:endParaRPr lang="nl-N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71391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 smtClean="0"/>
              <a:t>Titel presentatie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916832"/>
            <a:ext cx="7139136" cy="42093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0"/>
            <a:endParaRPr lang="nl-NL" dirty="0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78E8D99-14FB-4157-BE6C-BEEC31BD1017}" type="datetimeFigureOut">
              <a:rPr lang="nl-NL" smtClean="0"/>
              <a:pPr/>
              <a:t>25-3-2013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rgbClr val="462916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rgbClr val="462916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Installaties in de kas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2132856"/>
            <a:ext cx="7128792" cy="3240360"/>
          </a:xfrm>
        </p:spPr>
        <p:txBody>
          <a:bodyPr>
            <a:normAutofit/>
          </a:bodyPr>
          <a:lstStyle/>
          <a:p>
            <a:endParaRPr lang="nl-NL" sz="1600" dirty="0"/>
          </a:p>
          <a:p>
            <a:pPr algn="ctr"/>
            <a:r>
              <a:rPr lang="nl-NL" sz="1600" dirty="0" smtClean="0"/>
              <a:t>Periode 6</a:t>
            </a:r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 fontScale="90000"/>
          </a:bodyPr>
          <a:lstStyle/>
          <a:p>
            <a:pPr algn="ctr"/>
            <a:r>
              <a:rPr lang="nl-NL" sz="2700" i="1" dirty="0" smtClean="0"/>
              <a:t>Verwarmingssystemen naar plaats in de kas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2132856"/>
            <a:ext cx="7128792" cy="3528392"/>
          </a:xfrm>
        </p:spPr>
        <p:txBody>
          <a:bodyPr>
            <a:normAutofit/>
          </a:bodyPr>
          <a:lstStyle/>
          <a:p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76872"/>
            <a:ext cx="6724650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482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Heteluchtverwarming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2132856"/>
            <a:ext cx="7128792" cy="3528392"/>
          </a:xfrm>
        </p:spPr>
        <p:txBody>
          <a:bodyPr>
            <a:normAutofit/>
          </a:bodyPr>
          <a:lstStyle/>
          <a:p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04864"/>
            <a:ext cx="6886575" cy="3023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482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Vragen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2132856"/>
            <a:ext cx="7128792" cy="3528392"/>
          </a:xfrm>
        </p:spPr>
        <p:txBody>
          <a:bodyPr>
            <a:normAutofit/>
          </a:bodyPr>
          <a:lstStyle/>
          <a:p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20888"/>
            <a:ext cx="7200900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432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07976" y="44624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Antwoorden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2132856"/>
            <a:ext cx="7128792" cy="3528392"/>
          </a:xfrm>
        </p:spPr>
        <p:txBody>
          <a:bodyPr>
            <a:normAutofit/>
          </a:bodyPr>
          <a:lstStyle/>
          <a:p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069" y="620688"/>
            <a:ext cx="5231160" cy="5844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7655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Vragen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2132856"/>
            <a:ext cx="7128792" cy="3528392"/>
          </a:xfrm>
        </p:spPr>
        <p:txBody>
          <a:bodyPr>
            <a:normAutofit/>
          </a:bodyPr>
          <a:lstStyle/>
          <a:p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92896"/>
            <a:ext cx="7019925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613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0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Antwoorden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2132856"/>
            <a:ext cx="7128792" cy="3528392"/>
          </a:xfrm>
        </p:spPr>
        <p:txBody>
          <a:bodyPr>
            <a:normAutofit/>
          </a:bodyPr>
          <a:lstStyle/>
          <a:p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92696"/>
            <a:ext cx="6551067" cy="5365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875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Installaties in de kas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2132856"/>
            <a:ext cx="7128792" cy="3240360"/>
          </a:xfrm>
        </p:spPr>
        <p:txBody>
          <a:bodyPr>
            <a:normAutofit/>
          </a:bodyPr>
          <a:lstStyle/>
          <a:p>
            <a:endParaRPr lang="nl-NL" sz="1600" dirty="0"/>
          </a:p>
          <a:p>
            <a:pPr algn="ctr"/>
            <a:r>
              <a:rPr lang="nl-NL" sz="1600" dirty="0" smtClean="0"/>
              <a:t>Hoofdstuk 2</a:t>
            </a:r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</p:spTree>
    <p:extLst>
      <p:ext uri="{BB962C8B-B14F-4D97-AF65-F5344CB8AC3E}">
        <p14:creationId xmlns:p14="http://schemas.microsoft.com/office/powerpoint/2010/main" val="314490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Luchtinstallatie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2132856"/>
            <a:ext cx="7128792" cy="3240360"/>
          </a:xfrm>
        </p:spPr>
        <p:txBody>
          <a:bodyPr>
            <a:normAutofit/>
          </a:bodyPr>
          <a:lstStyle/>
          <a:p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12776"/>
            <a:ext cx="6075387" cy="4091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672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Vragen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2132856"/>
            <a:ext cx="7128792" cy="3240360"/>
          </a:xfrm>
        </p:spPr>
        <p:txBody>
          <a:bodyPr>
            <a:normAutofit/>
          </a:bodyPr>
          <a:lstStyle/>
          <a:p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04864"/>
            <a:ext cx="7086600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672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116632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Antwoorden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2132856"/>
            <a:ext cx="7128792" cy="3240360"/>
          </a:xfrm>
        </p:spPr>
        <p:txBody>
          <a:bodyPr>
            <a:normAutofit/>
          </a:bodyPr>
          <a:lstStyle/>
          <a:p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876787"/>
            <a:ext cx="5616624" cy="5960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672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Installaties in de kas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2132856"/>
            <a:ext cx="7128792" cy="3240360"/>
          </a:xfrm>
        </p:spPr>
        <p:txBody>
          <a:bodyPr>
            <a:normAutofit/>
          </a:bodyPr>
          <a:lstStyle/>
          <a:p>
            <a:endParaRPr lang="nl-NL" sz="1600" dirty="0"/>
          </a:p>
          <a:p>
            <a:pPr algn="ctr"/>
            <a:r>
              <a:rPr lang="nl-NL" sz="1600" dirty="0" smtClean="0"/>
              <a:t>Hoofdstuk 1</a:t>
            </a:r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</p:spTree>
    <p:extLst>
      <p:ext uri="{BB962C8B-B14F-4D97-AF65-F5344CB8AC3E}">
        <p14:creationId xmlns:p14="http://schemas.microsoft.com/office/powerpoint/2010/main" val="199267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Verdiepingsvraag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2132856"/>
            <a:ext cx="7128792" cy="3240360"/>
          </a:xfrm>
        </p:spPr>
        <p:txBody>
          <a:bodyPr>
            <a:normAutofit/>
          </a:bodyPr>
          <a:lstStyle/>
          <a:p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808496"/>
            <a:ext cx="7000875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672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Verdiepingsantwoord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2132856"/>
            <a:ext cx="7128792" cy="3240360"/>
          </a:xfrm>
        </p:spPr>
        <p:txBody>
          <a:bodyPr>
            <a:normAutofit/>
          </a:bodyPr>
          <a:lstStyle/>
          <a:p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681" y="1484784"/>
            <a:ext cx="7000875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681" y="3140968"/>
            <a:ext cx="7191375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614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Installaties in de kas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2132856"/>
            <a:ext cx="7128792" cy="3240360"/>
          </a:xfrm>
        </p:spPr>
        <p:txBody>
          <a:bodyPr>
            <a:normAutofit/>
          </a:bodyPr>
          <a:lstStyle/>
          <a:p>
            <a:endParaRPr lang="nl-NL" sz="1600" dirty="0"/>
          </a:p>
          <a:p>
            <a:pPr algn="ctr"/>
            <a:r>
              <a:rPr lang="nl-NL" sz="1600" smtClean="0"/>
              <a:t>Hoofdstuk 3</a:t>
            </a:r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</p:spTree>
    <p:extLst>
      <p:ext uri="{BB962C8B-B14F-4D97-AF65-F5344CB8AC3E}">
        <p14:creationId xmlns:p14="http://schemas.microsoft.com/office/powerpoint/2010/main" val="401660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Schermdoek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2132856"/>
            <a:ext cx="7128792" cy="3240360"/>
          </a:xfrm>
        </p:spPr>
        <p:txBody>
          <a:bodyPr>
            <a:normAutofit/>
          </a:bodyPr>
          <a:lstStyle/>
          <a:p>
            <a:endParaRPr lang="nl-NL" sz="1600" dirty="0"/>
          </a:p>
          <a:p>
            <a:pPr algn="ctr"/>
            <a:r>
              <a:rPr lang="nl-NL" sz="1600" dirty="0" smtClean="0"/>
              <a:t>Hoofdstuk 3</a:t>
            </a:r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04864"/>
            <a:ext cx="7948045" cy="1889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034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Vragen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2132856"/>
            <a:ext cx="7128792" cy="3240360"/>
          </a:xfrm>
        </p:spPr>
        <p:txBody>
          <a:bodyPr>
            <a:normAutofit/>
          </a:bodyPr>
          <a:lstStyle/>
          <a:p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16832"/>
            <a:ext cx="7315200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849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Antwoorden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2132856"/>
            <a:ext cx="7128792" cy="3240360"/>
          </a:xfrm>
        </p:spPr>
        <p:txBody>
          <a:bodyPr>
            <a:normAutofit/>
          </a:bodyPr>
          <a:lstStyle/>
          <a:p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90688"/>
            <a:ext cx="7391400" cy="347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103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Antwoorden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2132856"/>
            <a:ext cx="7128792" cy="3240360"/>
          </a:xfrm>
        </p:spPr>
        <p:txBody>
          <a:bodyPr>
            <a:normAutofit/>
          </a:bodyPr>
          <a:lstStyle/>
          <a:p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8840"/>
            <a:ext cx="736282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656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Isolatie leidingen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4797152"/>
            <a:ext cx="7128792" cy="576064"/>
          </a:xfrm>
        </p:spPr>
        <p:txBody>
          <a:bodyPr>
            <a:normAutofit/>
          </a:bodyPr>
          <a:lstStyle/>
          <a:p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762125"/>
            <a:ext cx="5067300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336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2132856"/>
            <a:ext cx="7128792" cy="3240360"/>
          </a:xfrm>
        </p:spPr>
        <p:txBody>
          <a:bodyPr>
            <a:normAutofit/>
          </a:bodyPr>
          <a:lstStyle/>
          <a:p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082076"/>
            <a:ext cx="7677150" cy="324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045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Stortsysteem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2132856"/>
            <a:ext cx="7128792" cy="3240360"/>
          </a:xfrm>
        </p:spPr>
        <p:txBody>
          <a:bodyPr>
            <a:normAutofit/>
          </a:bodyPr>
          <a:lstStyle/>
          <a:p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564904"/>
            <a:ext cx="7349342" cy="2310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160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err="1" smtClean="0"/>
              <a:t>Tichelmann</a:t>
            </a:r>
            <a:r>
              <a:rPr lang="nl-NL" sz="2700" i="1" dirty="0" smtClean="0"/>
              <a:t>- systeem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2132856"/>
            <a:ext cx="7128792" cy="3240360"/>
          </a:xfrm>
        </p:spPr>
        <p:txBody>
          <a:bodyPr>
            <a:normAutofit/>
          </a:bodyPr>
          <a:lstStyle/>
          <a:p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96952"/>
            <a:ext cx="7319913" cy="240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160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err="1" smtClean="0"/>
              <a:t>Tichelmann</a:t>
            </a:r>
            <a:r>
              <a:rPr lang="nl-NL" sz="2700" i="1" dirty="0" smtClean="0"/>
              <a:t>- systeem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2132856"/>
            <a:ext cx="7128792" cy="3240360"/>
          </a:xfrm>
        </p:spPr>
        <p:txBody>
          <a:bodyPr>
            <a:normAutofit/>
          </a:bodyPr>
          <a:lstStyle/>
          <a:p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12776"/>
            <a:ext cx="6286500" cy="430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807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err="1" smtClean="0"/>
              <a:t>Tichelmann</a:t>
            </a:r>
            <a:r>
              <a:rPr lang="nl-NL" sz="2700" i="1" dirty="0" smtClean="0"/>
              <a:t> voor een enkelvoudige kas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2132856"/>
            <a:ext cx="7128792" cy="3240360"/>
          </a:xfrm>
        </p:spPr>
        <p:txBody>
          <a:bodyPr>
            <a:normAutofit/>
          </a:bodyPr>
          <a:lstStyle/>
          <a:p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564904"/>
            <a:ext cx="706755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160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err="1" smtClean="0"/>
              <a:t>Tichelmann</a:t>
            </a:r>
            <a:r>
              <a:rPr lang="nl-NL" sz="2700" i="1" dirty="0" smtClean="0"/>
              <a:t> voor een grote kas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95536" y="2132856"/>
            <a:ext cx="7128792" cy="3528392"/>
          </a:xfrm>
        </p:spPr>
        <p:txBody>
          <a:bodyPr>
            <a:normAutofit/>
          </a:bodyPr>
          <a:lstStyle/>
          <a:p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2276872"/>
            <a:ext cx="7416824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482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2142</TotalTime>
  <Words>89</Words>
  <Application>Microsoft Office PowerPoint</Application>
  <PresentationFormat>Diavoorstelling (4:3)</PresentationFormat>
  <Paragraphs>275</Paragraphs>
  <Slides>26</Slides>
  <Notes>26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26</vt:i4>
      </vt:variant>
    </vt:vector>
  </HeadingPairs>
  <TitlesOfParts>
    <vt:vector size="27" baseType="lpstr">
      <vt:lpstr>Office-thema</vt:lpstr>
      <vt:lpstr>Installaties in de kas</vt:lpstr>
      <vt:lpstr>Installaties in de kas</vt:lpstr>
      <vt:lpstr>Isolatie leidingen</vt:lpstr>
      <vt:lpstr>PowerPoint-presentatie</vt:lpstr>
      <vt:lpstr>Stortsysteem</vt:lpstr>
      <vt:lpstr>Tichelmann- systeem</vt:lpstr>
      <vt:lpstr>Tichelmann- systeem</vt:lpstr>
      <vt:lpstr>Tichelmann voor een enkelvoudige kas</vt:lpstr>
      <vt:lpstr>Tichelmann voor een grote kas</vt:lpstr>
      <vt:lpstr>Verwarmingssystemen naar plaats in de kas</vt:lpstr>
      <vt:lpstr>Heteluchtverwarming</vt:lpstr>
      <vt:lpstr>Vragen</vt:lpstr>
      <vt:lpstr>Antwoorden</vt:lpstr>
      <vt:lpstr>Vragen</vt:lpstr>
      <vt:lpstr>Antwoorden</vt:lpstr>
      <vt:lpstr>Installaties in de kas</vt:lpstr>
      <vt:lpstr>Luchtinstallatie</vt:lpstr>
      <vt:lpstr>Vragen</vt:lpstr>
      <vt:lpstr>Antwoorden</vt:lpstr>
      <vt:lpstr>Verdiepingsvraag</vt:lpstr>
      <vt:lpstr>Verdiepingsantwoord</vt:lpstr>
      <vt:lpstr>Installaties in de kas</vt:lpstr>
      <vt:lpstr>Schermdoek</vt:lpstr>
      <vt:lpstr>Vragen</vt:lpstr>
      <vt:lpstr>Antwoorden</vt:lpstr>
      <vt:lpstr>Antwoorden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Martijn</dc:creator>
  <cp:lastModifiedBy>Robert Soesman</cp:lastModifiedBy>
  <cp:revision>336</cp:revision>
  <cp:lastPrinted>2012-05-22T10:37:28Z</cp:lastPrinted>
  <dcterms:created xsi:type="dcterms:W3CDTF">2008-03-20T23:08:22Z</dcterms:created>
  <dcterms:modified xsi:type="dcterms:W3CDTF">2013-03-25T16:01:51Z</dcterms:modified>
</cp:coreProperties>
</file>