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5406-5E9F-46B6-B81E-912DCDF8E395}" type="datetimeFigureOut">
              <a:rPr lang="nl-NL" smtClean="0"/>
              <a:t>4-1-2012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6B9-7FC8-4D62-8486-166D1677BE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5406-5E9F-46B6-B81E-912DCDF8E395}" type="datetimeFigureOut">
              <a:rPr lang="nl-NL" smtClean="0"/>
              <a:t>4-1-2012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6B9-7FC8-4D62-8486-166D1677BE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5406-5E9F-46B6-B81E-912DCDF8E395}" type="datetimeFigureOut">
              <a:rPr lang="nl-NL" smtClean="0"/>
              <a:t>4-1-2012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6B9-7FC8-4D62-8486-166D1677BE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5406-5E9F-46B6-B81E-912DCDF8E395}" type="datetimeFigureOut">
              <a:rPr lang="nl-NL" smtClean="0"/>
              <a:t>4-1-2012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6B9-7FC8-4D62-8486-166D1677BE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5406-5E9F-46B6-B81E-912DCDF8E395}" type="datetimeFigureOut">
              <a:rPr lang="nl-NL" smtClean="0"/>
              <a:t>4-1-2012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6B9-7FC8-4D62-8486-166D1677BE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5406-5E9F-46B6-B81E-912DCDF8E395}" type="datetimeFigureOut">
              <a:rPr lang="nl-NL" smtClean="0"/>
              <a:t>4-1-2012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6B9-7FC8-4D62-8486-166D1677BE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5406-5E9F-46B6-B81E-912DCDF8E395}" type="datetimeFigureOut">
              <a:rPr lang="nl-NL" smtClean="0"/>
              <a:t>4-1-2012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6B9-7FC8-4D62-8486-166D1677BE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5406-5E9F-46B6-B81E-912DCDF8E395}" type="datetimeFigureOut">
              <a:rPr lang="nl-NL" smtClean="0"/>
              <a:t>4-1-2012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6B9-7FC8-4D62-8486-166D1677BE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5406-5E9F-46B6-B81E-912DCDF8E395}" type="datetimeFigureOut">
              <a:rPr lang="nl-NL" smtClean="0"/>
              <a:t>4-1-2012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6B9-7FC8-4D62-8486-166D1677BE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5406-5E9F-46B6-B81E-912DCDF8E395}" type="datetimeFigureOut">
              <a:rPr lang="nl-NL" smtClean="0"/>
              <a:t>4-1-2012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6B9-7FC8-4D62-8486-166D1677BE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5406-5E9F-46B6-B81E-912DCDF8E395}" type="datetimeFigureOut">
              <a:rPr lang="nl-NL" smtClean="0"/>
              <a:t>4-1-2012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556B9-7FC8-4D62-8486-166D1677BE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95406-5E9F-46B6-B81E-912DCDF8E395}" type="datetimeFigureOut">
              <a:rPr lang="nl-NL" smtClean="0"/>
              <a:t>4-1-2012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556B9-7FC8-4D62-8486-166D1677BE8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kstvak 7"/>
          <p:cNvSpPr txBox="1"/>
          <p:nvPr/>
        </p:nvSpPr>
        <p:spPr>
          <a:xfrm>
            <a:off x="755576" y="40466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Opdracht 1</a:t>
            </a:r>
            <a:endParaRPr lang="nl-NL" dirty="0"/>
          </a:p>
        </p:txBody>
      </p:sp>
      <p:pic>
        <p:nvPicPr>
          <p:cNvPr id="10" name="Afbeelding 9" descr="antalya_C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188640"/>
            <a:ext cx="4371915" cy="61206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755576" y="40466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Opdracht 10</a:t>
            </a:r>
            <a:endParaRPr lang="nl-NL" dirty="0"/>
          </a:p>
        </p:txBody>
      </p:sp>
      <p:pic>
        <p:nvPicPr>
          <p:cNvPr id="5" name="Afbeelding 4" descr="anchorage_ D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88640"/>
            <a:ext cx="4536504" cy="635110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755576" y="40466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Opdracht 2</a:t>
            </a:r>
            <a:endParaRPr lang="nl-NL" dirty="0"/>
          </a:p>
        </p:txBody>
      </p:sp>
      <p:pic>
        <p:nvPicPr>
          <p:cNvPr id="9" name="Tijdelijke aanduiding voor inhoud 8" descr="egedisminde_ E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7" y="-1"/>
            <a:ext cx="4712395" cy="659735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755576" y="40466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Opdracht 3</a:t>
            </a:r>
            <a:endParaRPr lang="nl-NL" dirty="0"/>
          </a:p>
        </p:txBody>
      </p:sp>
      <p:pic>
        <p:nvPicPr>
          <p:cNvPr id="7" name="Tijdelijke aanduiding voor inhoud 6" descr="doha_ BW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233977"/>
            <a:ext cx="4392488" cy="614948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907976" y="55706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Opdracht 4</a:t>
            </a:r>
            <a:endParaRPr lang="nl-NL" dirty="0"/>
          </a:p>
        </p:txBody>
      </p:sp>
      <p:pic>
        <p:nvPicPr>
          <p:cNvPr id="8" name="Afbeelding 7" descr="antalaha_ A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1" y="116632"/>
            <a:ext cx="4347985" cy="604867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755576" y="40466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Opdracht 5</a:t>
            </a:r>
            <a:endParaRPr lang="nl-NL" dirty="0"/>
          </a:p>
        </p:txBody>
      </p:sp>
      <p:pic>
        <p:nvPicPr>
          <p:cNvPr id="5" name="Afbeelding 4" descr="kiew_D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145435"/>
            <a:ext cx="4608512" cy="645191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755576" y="40466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Opdracht 6</a:t>
            </a:r>
            <a:endParaRPr lang="nl-NL" dirty="0"/>
          </a:p>
        </p:txBody>
      </p:sp>
      <p:pic>
        <p:nvPicPr>
          <p:cNvPr id="5" name="Afbeelding 4" descr="plymouth c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88640"/>
            <a:ext cx="4464496" cy="625029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755576" y="40466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Opdracht 7</a:t>
            </a:r>
            <a:endParaRPr lang="nl-NL" dirty="0"/>
          </a:p>
        </p:txBody>
      </p:sp>
      <p:pic>
        <p:nvPicPr>
          <p:cNvPr id="5" name="Afbeelding 4" descr="hochiminhstadt_ Aw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0"/>
            <a:ext cx="4680520" cy="655272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755576" y="40466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Opdracht 8</a:t>
            </a:r>
            <a:endParaRPr lang="nl-NL" dirty="0"/>
          </a:p>
        </p:txBody>
      </p:sp>
      <p:pic>
        <p:nvPicPr>
          <p:cNvPr id="5" name="Afbeelding 4" descr="sthelena_ C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88640"/>
            <a:ext cx="4536504" cy="631092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755576" y="40466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Opdracht 9</a:t>
            </a:r>
            <a:endParaRPr lang="nl-NL" dirty="0"/>
          </a:p>
        </p:txBody>
      </p:sp>
      <p:pic>
        <p:nvPicPr>
          <p:cNvPr id="5" name="Afbeelding 4" descr="alicante_BS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59" y="260648"/>
            <a:ext cx="4474783" cy="626469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20</Words>
  <Application>Microsoft Office PowerPoint</Application>
  <PresentationFormat>Diavoorstelling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</vt:vector>
  </TitlesOfParts>
  <Company>thuis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matthiasdejong</dc:creator>
  <cp:lastModifiedBy>matthiasdejong</cp:lastModifiedBy>
  <cp:revision>14</cp:revision>
  <dcterms:created xsi:type="dcterms:W3CDTF">2012-01-04T11:25:24Z</dcterms:created>
  <dcterms:modified xsi:type="dcterms:W3CDTF">2012-01-04T13:12:47Z</dcterms:modified>
</cp:coreProperties>
</file>