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t>18-3-2013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EF3CCD-78C6-4632-BFBB-B4F0AB28235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t>18-3-2013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3CCD-78C6-4632-BFBB-B4F0AB28235F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BEF3CCD-78C6-4632-BFBB-B4F0AB28235F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t>18-3-2013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t>18-3-2013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BEF3CCD-78C6-4632-BFBB-B4F0AB28235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t>18-3-2013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EF3CCD-78C6-4632-BFBB-B4F0AB28235F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9C023CD-348E-48C0-94CC-0937A2F56DD4}" type="datetimeFigureOut">
              <a:rPr lang="nl-NL" smtClean="0"/>
              <a:t>18-3-2013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3CCD-78C6-4632-BFBB-B4F0AB28235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t>18-3-2013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BEF3CCD-78C6-4632-BFBB-B4F0AB28235F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t>18-3-2013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BEF3CCD-78C6-4632-BFBB-B4F0AB28235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t>18-3-2013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EF3CCD-78C6-4632-BFBB-B4F0AB28235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EF3CCD-78C6-4632-BFBB-B4F0AB28235F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23CD-348E-48C0-94CC-0937A2F56DD4}" type="datetimeFigureOut">
              <a:rPr lang="nl-NL" smtClean="0"/>
              <a:t>18-3-2013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BEF3CCD-78C6-4632-BFBB-B4F0AB28235F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9C023CD-348E-48C0-94CC-0937A2F56DD4}" type="datetimeFigureOut">
              <a:rPr lang="nl-NL" smtClean="0"/>
              <a:t>18-3-2013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9C023CD-348E-48C0-94CC-0937A2F56DD4}" type="datetimeFigureOut">
              <a:rPr lang="nl-NL" smtClean="0"/>
              <a:t>18-3-2013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EF3CCD-78C6-4632-BFBB-B4F0AB28235F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desectorenhetbedrij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Kwaliteit</a:t>
            </a:r>
            <a:endParaRPr lang="nl-NL" dirty="0"/>
          </a:p>
        </p:txBody>
      </p:sp>
      <p:pic>
        <p:nvPicPr>
          <p:cNvPr id="45060" name="Picture 4" descr="http://www.blog-romaned.nl/Portals/91449/images/kwalite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780928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de kwaliteit bewaken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nl-NL" dirty="0"/>
              <a:t>Voer regelmatig controles uit</a:t>
            </a:r>
          </a:p>
          <a:p>
            <a:pPr lvl="1"/>
            <a:r>
              <a:rPr lang="nl-NL" dirty="0"/>
              <a:t>Luister naar suggesties van gasten</a:t>
            </a:r>
          </a:p>
          <a:p>
            <a:pPr lvl="1"/>
            <a:r>
              <a:rPr lang="nl-NL" dirty="0"/>
              <a:t>Informeer mondeling bij gasten</a:t>
            </a:r>
          </a:p>
          <a:p>
            <a:pPr lvl="1"/>
            <a:r>
              <a:rPr lang="nl-NL" dirty="0"/>
              <a:t>Informeer schriftelijk naar de mening van gasten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Theorie en Toetsing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Theorie is te vinden op </a:t>
            </a:r>
            <a:r>
              <a:rPr lang="nl-NL" dirty="0" smtClean="0">
                <a:hlinkClick r:id="rId2"/>
              </a:rPr>
              <a:t>http://tinyurl.com/desectorenhetbedrijf</a:t>
            </a:r>
            <a:endParaRPr lang="nl-NL" dirty="0" smtClean="0"/>
          </a:p>
          <a:p>
            <a:r>
              <a:rPr lang="nl-NL" dirty="0" smtClean="0"/>
              <a:t>Wordt vandaag klassikaal behandeld</a:t>
            </a:r>
          </a:p>
          <a:p>
            <a:r>
              <a:rPr lang="nl-NL" dirty="0" smtClean="0"/>
              <a:t>Wordt volgende week (25 maart) getoetst (10 vragen)</a:t>
            </a:r>
          </a:p>
          <a:p>
            <a:r>
              <a:rPr lang="nl-NL" dirty="0" smtClean="0"/>
              <a:t>Je mag deze les aantekeningen maken die je volgende week mag gebruiken bij je toets</a:t>
            </a:r>
          </a:p>
          <a:p>
            <a:r>
              <a:rPr lang="nl-NL" dirty="0" smtClean="0"/>
              <a:t>Je mag geen andere hulpmiddelen gebruiken bij de toets</a:t>
            </a:r>
          </a:p>
          <a:p>
            <a:r>
              <a:rPr lang="nl-NL" dirty="0" smtClean="0"/>
              <a:t>Je krijgt daarnaast via de mail een opdracht die over je stagebedrijf gaat. Heb je nog geen stagebedrijf dan mag je deze opdracht ook over een andere organisatie/bedrijf maken. Deze opdracht voor 29 maart worden ingeleverd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is kwaliteit?</a:t>
            </a:r>
            <a:endParaRPr lang="nl-NL" dirty="0"/>
          </a:p>
        </p:txBody>
      </p:sp>
      <p:pic>
        <p:nvPicPr>
          <p:cNvPr id="41986" name="Picture 2" descr="http://www.dehoevens.nl/sites/default/files/imagecache/xl/nieuws/299/greenkey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52936"/>
            <a:ext cx="3090754" cy="3096344"/>
          </a:xfrm>
          <a:prstGeom prst="rect">
            <a:avLst/>
          </a:prstGeom>
          <a:noFill/>
        </p:spPr>
      </p:pic>
      <p:pic>
        <p:nvPicPr>
          <p:cNvPr id="41988" name="Picture 4" descr="http://t0.gstatic.com/images?q=tbn:ANd9GcQMAoCQcMRHS9Uogn2py0AiFti9hXM2qq129q1vzd_7ZMRoX2J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852936"/>
            <a:ext cx="2088232" cy="1497224"/>
          </a:xfrm>
          <a:prstGeom prst="rect">
            <a:avLst/>
          </a:prstGeom>
          <a:noFill/>
        </p:spPr>
      </p:pic>
      <p:pic>
        <p:nvPicPr>
          <p:cNvPr id="41990" name="Picture 6" descr="http://www.dezomerhof.nl/uploadfiles/Aequor%20groter.jpg"/>
          <p:cNvPicPr>
            <a:picLocks noChangeAspect="1" noChangeArrowheads="1"/>
          </p:cNvPicPr>
          <p:nvPr/>
        </p:nvPicPr>
        <p:blipFill>
          <a:blip r:embed="rId4" cstate="print"/>
          <a:srcRect r="47822" b="19584"/>
          <a:stretch>
            <a:fillRect/>
          </a:stretch>
        </p:blipFill>
        <p:spPr bwMode="auto">
          <a:xfrm>
            <a:off x="6372200" y="4221088"/>
            <a:ext cx="1944216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Bedrijfsformule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Functie van de bedrijfsformule</a:t>
            </a:r>
          </a:p>
          <a:p>
            <a:r>
              <a:rPr lang="nl-NL" dirty="0" smtClean="0"/>
              <a:t>De zes P’s van de bedrijfsformule</a:t>
            </a:r>
          </a:p>
          <a:p>
            <a:pPr lvl="1"/>
            <a:r>
              <a:rPr lang="nl-NL" dirty="0"/>
              <a:t>Plaats</a:t>
            </a:r>
          </a:p>
          <a:p>
            <a:pPr lvl="1"/>
            <a:r>
              <a:rPr lang="nl-NL" dirty="0"/>
              <a:t>Presentatie</a:t>
            </a:r>
          </a:p>
          <a:p>
            <a:pPr lvl="1"/>
            <a:r>
              <a:rPr lang="nl-NL" dirty="0"/>
              <a:t>Personeel</a:t>
            </a:r>
          </a:p>
          <a:p>
            <a:pPr lvl="1"/>
            <a:r>
              <a:rPr lang="nl-NL" dirty="0"/>
              <a:t>Product</a:t>
            </a:r>
          </a:p>
          <a:p>
            <a:pPr lvl="1"/>
            <a:r>
              <a:rPr lang="nl-NL" dirty="0"/>
              <a:t>Prijs</a:t>
            </a:r>
          </a:p>
          <a:p>
            <a:pPr lvl="1"/>
            <a:r>
              <a:rPr lang="nl-NL" dirty="0"/>
              <a:t>Promotie</a:t>
            </a:r>
          </a:p>
          <a:p>
            <a:pPr lvl="1"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Gelijke kwaliteit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houdt dat in?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Voordelen van kwaliteit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Tevreden gasten</a:t>
            </a:r>
          </a:p>
          <a:p>
            <a:r>
              <a:rPr lang="nl-NL" dirty="0" smtClean="0"/>
              <a:t>Kwaliteitszorg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Kwaliteitszorgsysteem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houdt dat in?</a:t>
            </a:r>
          </a:p>
          <a:p>
            <a:r>
              <a:rPr lang="nl-NL" dirty="0" smtClean="0"/>
              <a:t>Het meten van kwaliteitszorg met indicatoren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 bewaken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De verwachtingen van de gast waar kunnen maken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Verwachtingen van de gast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nl-NL" dirty="0"/>
              <a:t>Maak duidelijk wat voor soort bedrijf het is</a:t>
            </a:r>
          </a:p>
          <a:p>
            <a:pPr lvl="1"/>
            <a:r>
              <a:rPr lang="nl-NL" dirty="0"/>
              <a:t>Probeer gasten aan te trekken die je wilt hebben</a:t>
            </a:r>
          </a:p>
          <a:p>
            <a:pPr lvl="1"/>
            <a:r>
              <a:rPr lang="nl-NL" dirty="0"/>
              <a:t>Probeer gasten te vermijden die je niet wilt hebben</a:t>
            </a:r>
          </a:p>
          <a:p>
            <a:pPr lvl="1"/>
            <a:r>
              <a:rPr lang="nl-NL" dirty="0"/>
              <a:t>Wees eerlijk, als mensen om informatie over het bedrijf vragen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</TotalTime>
  <Words>212</Words>
  <Application>Microsoft Office PowerPoint</Application>
  <PresentationFormat>Diavoorstelling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Civiel</vt:lpstr>
      <vt:lpstr>Kwaliteit</vt:lpstr>
      <vt:lpstr>Theorie en Toetsing</vt:lpstr>
      <vt:lpstr>Kwaliteit</vt:lpstr>
      <vt:lpstr>Bedrijfsformule</vt:lpstr>
      <vt:lpstr>Gelijke kwaliteit</vt:lpstr>
      <vt:lpstr>Voordelen van kwaliteit</vt:lpstr>
      <vt:lpstr>Kwaliteitszorgsysteem</vt:lpstr>
      <vt:lpstr>Kwaliteit bewaken</vt:lpstr>
      <vt:lpstr>Verwachtingen van de gast</vt:lpstr>
      <vt:lpstr>Zelf de kwaliteit bewaken</vt:lpstr>
    </vt:vector>
  </TitlesOfParts>
  <Company>MBO Leeuwarden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</dc:title>
  <dc:creator>12viwijc</dc:creator>
  <cp:lastModifiedBy>12viwijc</cp:lastModifiedBy>
  <cp:revision>3</cp:revision>
  <dcterms:created xsi:type="dcterms:W3CDTF">2013-03-18T08:34:45Z</dcterms:created>
  <dcterms:modified xsi:type="dcterms:W3CDTF">2013-03-18T09:08:26Z</dcterms:modified>
</cp:coreProperties>
</file>