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  <p:sldMasterId id="2147483649" r:id="rId5"/>
  </p:sldMasterIdLst>
  <p:notesMasterIdLst>
    <p:notesMasterId r:id="rId20"/>
  </p:notesMasterIdLst>
  <p:handoutMasterIdLst>
    <p:handoutMasterId r:id="rId21"/>
  </p:handoutMasterIdLst>
  <p:sldIdLst>
    <p:sldId id="440" r:id="rId6"/>
    <p:sldId id="475" r:id="rId7"/>
    <p:sldId id="443" r:id="rId8"/>
    <p:sldId id="464" r:id="rId9"/>
    <p:sldId id="479" r:id="rId10"/>
    <p:sldId id="468" r:id="rId11"/>
    <p:sldId id="478" r:id="rId12"/>
    <p:sldId id="477" r:id="rId13"/>
    <p:sldId id="476" r:id="rId14"/>
    <p:sldId id="480" r:id="rId15"/>
    <p:sldId id="452" r:id="rId16"/>
    <p:sldId id="465" r:id="rId17"/>
    <p:sldId id="466" r:id="rId18"/>
    <p:sldId id="456" r:id="rId19"/>
  </p:sldIdLst>
  <p:sldSz cx="9144000" cy="6858000" type="screen4x3"/>
  <p:notesSz cx="6797675" cy="9926638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18A00"/>
    <a:srgbClr val="278F01"/>
    <a:srgbClr val="FFC800"/>
    <a:srgbClr val="A5002D"/>
    <a:srgbClr val="CC0E3A"/>
    <a:srgbClr val="7764CC"/>
    <a:srgbClr val="CCBC06"/>
    <a:srgbClr val="003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189" autoAdjust="0"/>
  </p:normalViewPr>
  <p:slideViewPr>
    <p:cSldViewPr>
      <p:cViewPr varScale="1">
        <p:scale>
          <a:sx n="71" d="100"/>
          <a:sy n="71" d="100"/>
        </p:scale>
        <p:origin x="122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97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 dirty="0"/>
              <a:t>Scholenmarkt RSG N.O. Veluwe woensdag 15 november 2006                                  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0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44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122"/>
            <a:ext cx="5438775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noProof="0" smtClean="0"/>
              <a:t>Klik om de opmaakprofielen van de modeltekst te bewerken</a:t>
            </a:r>
          </a:p>
          <a:p>
            <a:pPr lvl="1"/>
            <a:r>
              <a:rPr lang="nl-NL" altLang="nl-NL" noProof="0" smtClean="0"/>
              <a:t>Tweede niveau</a:t>
            </a:r>
          </a:p>
          <a:p>
            <a:pPr lvl="2"/>
            <a:r>
              <a:rPr lang="nl-NL" altLang="nl-NL" noProof="0" smtClean="0"/>
              <a:t>Derde niveau</a:t>
            </a:r>
          </a:p>
          <a:p>
            <a:pPr lvl="3"/>
            <a:r>
              <a:rPr lang="nl-NL" altLang="nl-NL" noProof="0" smtClean="0"/>
              <a:t>Vierde niveau</a:t>
            </a:r>
          </a:p>
          <a:p>
            <a:pPr lvl="4"/>
            <a:r>
              <a:rPr lang="nl-NL" altLang="nl-NL" noProof="0" smtClean="0"/>
              <a:t>Vijfde niveau</a:t>
            </a:r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 dirty="0"/>
              <a:t>De Groene Welle</a:t>
            </a:r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428242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charset="0"/>
              </a:defRPr>
            </a:lvl1pPr>
          </a:lstStyle>
          <a:p>
            <a:fld id="{8520786D-34F9-C346-8CCF-9BBE9CAC405E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48792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ＭＳ Ｐゴシック" pitchFamily="2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00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4101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653C08C-FA12-8F47-8178-36A499A3501D}" type="slidenum">
              <a:rPr lang="nl-NL" sz="1200" baseline="0">
                <a:latin typeface="Times" charset="0"/>
              </a:rPr>
              <a:pPr/>
              <a:t>1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877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10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0588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11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447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12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709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13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1529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14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05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2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543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nl-NL" dirty="0" err="1" smtClean="0">
                <a:latin typeface="Times" charset="0"/>
                <a:ea typeface="ＭＳ Ｐゴシック" charset="0"/>
                <a:cs typeface="ＭＳ Ｐゴシック" charset="0"/>
              </a:rPr>
              <a:t>Celonderdelen</a:t>
            </a:r>
            <a:r>
              <a:rPr lang="nl-NL" dirty="0" smtClean="0">
                <a:latin typeface="Times" charset="0"/>
                <a:ea typeface="ＭＳ Ｐゴシック" charset="0"/>
                <a:cs typeface="ＭＳ Ｐゴシック" charset="0"/>
              </a:rPr>
              <a:t>: </a:t>
            </a:r>
          </a:p>
          <a:p>
            <a:r>
              <a:rPr lang="nl-NL" dirty="0" smtClean="0">
                <a:latin typeface="Times" charset="0"/>
                <a:ea typeface="ＭＳ Ｐゴシック" charset="0"/>
                <a:cs typeface="ＭＳ Ｐゴシック" charset="0"/>
              </a:rPr>
              <a:t>Fabriekswand: De ‘muren’</a:t>
            </a:r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 van de fabriek zijn de celwanden. Ze bestaan uit stoffen zoals cellulose. Vervolgens kom je bij de portier en de ontvangstafdeling. Dat is de celmembraan.</a:t>
            </a:r>
          </a:p>
          <a:p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De fabrieksvloer is het cytoplasma, het sap in de cel, waarin de celorganellen rondzweven.,</a:t>
            </a:r>
          </a:p>
          <a:p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Energievoorziening. In de bladgroenkorrel of chlorofyl.</a:t>
            </a:r>
          </a:p>
          <a:p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Productie, verpakking en verzending. De lopende band is het </a:t>
            </a:r>
            <a:r>
              <a:rPr lang="nl-NL" baseline="0" dirty="0" err="1" smtClean="0">
                <a:latin typeface="Times" charset="0"/>
                <a:ea typeface="ＭＳ Ｐゴシック" charset="0"/>
                <a:cs typeface="ＭＳ Ｐゴシック" charset="0"/>
              </a:rPr>
              <a:t>endoplasmatisch</a:t>
            </a:r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r>
              <a:rPr lang="nl-NL" baseline="0" dirty="0" err="1" smtClean="0">
                <a:latin typeface="Times" charset="0"/>
                <a:ea typeface="ＭＳ Ｐゴシック" charset="0"/>
                <a:cs typeface="ＭＳ Ｐゴシック" charset="0"/>
              </a:rPr>
              <a:t>reticullum</a:t>
            </a:r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. Deze zit vast aan de celkern. </a:t>
            </a:r>
          </a:p>
          <a:p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De cel als magazijn: vacuole. Water, ionen, afvalstoffen </a:t>
            </a:r>
            <a:r>
              <a:rPr lang="nl-NL" baseline="0" dirty="0" err="1" smtClean="0">
                <a:latin typeface="Times" charset="0"/>
                <a:ea typeface="ＭＳ Ｐゴシック" charset="0"/>
                <a:cs typeface="ＭＳ Ｐゴシック" charset="0"/>
              </a:rPr>
              <a:t>enz</a:t>
            </a:r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 worden hier opgeslagen.</a:t>
            </a:r>
          </a:p>
          <a:p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Directie: de celkern regelt alles.</a:t>
            </a:r>
          </a:p>
          <a:p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Samenwerking tussen de fabrieken gebeurt door de plantenhormonen.</a:t>
            </a:r>
          </a:p>
          <a:p>
            <a:endParaRPr lang="nl-NL" baseline="0" dirty="0" smtClean="0">
              <a:latin typeface="Times" charset="0"/>
              <a:ea typeface="ＭＳ Ｐゴシック" charset="0"/>
              <a:cs typeface="ＭＳ Ｐゴシック" charset="0"/>
            </a:endParaRPr>
          </a:p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3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320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4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809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5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058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6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0588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7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058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8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058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9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058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998B1-FF97-1842-B4C4-243C0438C6B3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9137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13456-01D1-DC49-9C6C-AD667E7C9CD5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103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4D51A2-1EB1-4D46-9B1B-E2E078B7CD36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4065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30F15-DBE9-B142-A389-875D90D831A0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7580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1883D-AE62-BD4A-97C4-E62BFC7E3D92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4784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A8BEA-0E9D-0442-8893-66C6A1FF7AF1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1172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85A2C-089F-ED4A-AE00-54F579DBEC16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0547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8AF77-504C-E845-88DA-0B45F23B3A7C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7254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9878D-4675-4349-9FEC-83AD66764709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6688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D7F14-322E-E344-938B-F3EF717BECDB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8013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2F752-6737-BD4D-9F30-58EFB82C66CD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053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8D871E-6309-174E-BB81-4332C1DFD9C0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82062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EAF55-EC6D-CC44-88B6-DCC16E825A79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1355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1A777-49F8-964F-832E-34ECF877A570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0789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55E5A-9B42-B641-9276-7DED96126C40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46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77FECB-13C9-C34F-9477-16B31E7D91C2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6471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90EB2D-7396-CF49-BCA4-7B90988CC918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79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F0E485-7030-B445-AAA2-58A8B21BE203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3088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79530-440E-9B4D-AD82-E48C794D6554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1440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72C30-F915-9E43-9664-5A44D9274C77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665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A6151F-B88C-9D41-90DC-D7224944D7B3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190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98F37C-E4B0-E340-83A1-B106A3B11B95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123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>
                <a:latin typeface="Times" charset="0"/>
              </a:defRPr>
            </a:lvl1pPr>
          </a:lstStyle>
          <a:p>
            <a:fld id="{ED90BC44-2B12-0842-BCAB-0F64450D69AA}" type="slidenum">
              <a:rPr lang="nl-NL"/>
              <a:pPr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29" charset="-128"/>
          <a:cs typeface="ＭＳ Ｐゴシック" pitchFamily="2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9" charset="-128"/>
          <a:cs typeface="ＭＳ Ｐゴシック" pitchFamily="2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Titelstijl van model bewerken</a:t>
            </a:r>
          </a:p>
        </p:txBody>
      </p:sp>
      <p:sp>
        <p:nvSpPr>
          <p:cNvPr id="2051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aseline="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aseline="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aseline="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B1937167-5A16-734E-8988-490359D6D9F1}" type="slidenum">
              <a:rPr lang="nl-NL"/>
              <a:pPr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ＭＳ Ｐゴシック" pitchFamily="2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ＭＳ Ｐゴシック" pitchFamily="2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atabank.groenkennisnet.nl/stikstofgebrek_loofhoutgewassen.ht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logiesite.nl/plantencelonderdelen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636912"/>
            <a:ext cx="4120852" cy="27403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Rechthoek 2"/>
          <p:cNvSpPr/>
          <p:nvPr/>
        </p:nvSpPr>
        <p:spPr>
          <a:xfrm>
            <a:off x="1884195" y="1124744"/>
            <a:ext cx="472042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Bemesting klas 2</a:t>
            </a:r>
            <a:endParaRPr lang="nl-NL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 Kalium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8203657" cy="3608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3244287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Kalium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2436604"/>
            <a:ext cx="6982544" cy="1928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b="1" dirty="0" smtClean="0">
                <a:latin typeface="Tahoma" charset="0"/>
                <a:ea typeface="ＭＳ Ｐゴシック" charset="0"/>
                <a:cs typeface="ＭＳ Ｐゴシック" charset="0"/>
              </a:rPr>
              <a:t>Opdracht 1: </a:t>
            </a:r>
          </a:p>
          <a:p>
            <a:pPr eaLnBrk="1" hangingPunct="1">
              <a:buFontTx/>
              <a:buNone/>
            </a:pPr>
            <a:endParaRPr lang="nl-NL" b="1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Maak voor jezelf een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korte samenvatting over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kalium. Deze kun je gebruiken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bij het leren van de toets.</a:t>
            </a:r>
          </a:p>
        </p:txBody>
      </p:sp>
    </p:spTree>
    <p:extLst>
      <p:ext uri="{BB962C8B-B14F-4D97-AF65-F5344CB8AC3E}">
        <p14:creationId xmlns:p14="http://schemas.microsoft.com/office/powerpoint/2010/main" val="1549164872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2924944"/>
            <a:ext cx="2247900" cy="203835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Kalium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2112168"/>
            <a:ext cx="7054552" cy="225293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b="1" dirty="0" smtClean="0">
                <a:latin typeface="Tahoma" charset="0"/>
                <a:ea typeface="ＭＳ Ｐゴシック" charset="0"/>
                <a:cs typeface="ＭＳ Ｐゴシック" charset="0"/>
              </a:rPr>
              <a:t>Opdracht 2: </a:t>
            </a: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Zoek op internet de vijf meest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gebruikte K- meststoffen in de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tuinbouw. Schrijf op wat de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samenstelling van deze meststoffen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zijn. Voeg dit bij je verslag uit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opdracht 1.</a:t>
            </a:r>
          </a:p>
        </p:txBody>
      </p:sp>
    </p:spTree>
    <p:extLst>
      <p:ext uri="{BB962C8B-B14F-4D97-AF65-F5344CB8AC3E}">
        <p14:creationId xmlns:p14="http://schemas.microsoft.com/office/powerpoint/2010/main" val="2747333547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Kalium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2144497"/>
            <a:ext cx="5760640" cy="302433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b="1" dirty="0" smtClean="0">
                <a:latin typeface="Tahoma" charset="0"/>
                <a:ea typeface="ＭＳ Ｐゴシック" charset="0"/>
                <a:cs typeface="ＭＳ Ｐゴシック" charset="0"/>
              </a:rPr>
              <a:t>Opdracht 3: </a:t>
            </a:r>
          </a:p>
          <a:p>
            <a:pPr eaLnBrk="1" hangingPunct="1">
              <a:buFontTx/>
              <a:buNone/>
            </a:pPr>
            <a:endParaRPr lang="nl-NL" b="1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Zoek op internet de gebreks-</a:t>
            </a: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e</a:t>
            </a: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n overmaats verschijnselen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van Kalium in jouw sector. Je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kunt daar deze </a:t>
            </a: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  <a:hlinkClick r:id="rId3"/>
              </a:rPr>
              <a:t>link</a:t>
            </a: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 voor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gebruiken.</a:t>
            </a:r>
          </a:p>
        </p:txBody>
      </p:sp>
    </p:spTree>
    <p:extLst>
      <p:ext uri="{BB962C8B-B14F-4D97-AF65-F5344CB8AC3E}">
        <p14:creationId xmlns:p14="http://schemas.microsoft.com/office/powerpoint/2010/main" val="1887765247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Nog vragen?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507316"/>
            <a:ext cx="4957142" cy="3172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57210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Terugblik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0224" y="2492896"/>
            <a:ext cx="7702624" cy="172819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Waar ging de vorige les over?</a:t>
            </a: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183576"/>
            <a:ext cx="2772368" cy="207502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3068960"/>
            <a:ext cx="3858789" cy="26119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224" y="3093230"/>
            <a:ext cx="5200339" cy="22557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592" y="2032170"/>
            <a:ext cx="6714331" cy="42490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3670" y="2276356"/>
            <a:ext cx="5626174" cy="3760653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293" y="260648"/>
            <a:ext cx="3877469" cy="6318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0502786"/>
      </p:ext>
    </p:extLst>
  </p:cSld>
  <p:clrMapOvr>
    <a:masterClrMapping/>
  </p:clrMapOvr>
  <p:transition advTm="68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Voorkennis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Om de lessen over meststoffen goed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te kunnen snappen moet je de volgende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onderdelen beheersen: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  <a:hlinkClick r:id="rId3"/>
              </a:rPr>
              <a:t>Opbouw van de cel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Fotosynthese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Plantenvoeding</a:t>
            </a: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67" y="2636912"/>
            <a:ext cx="8643336" cy="2306977"/>
          </a:xfrm>
          <a:prstGeom prst="rect">
            <a:avLst/>
          </a:prstGeom>
        </p:spPr>
      </p:pic>
    </p:spTree>
  </p:cSld>
  <p:clrMapOvr>
    <a:masterClrMapping/>
  </p:clrMapOvr>
  <p:transition advTm="68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126" y="2924945"/>
            <a:ext cx="2810410" cy="216024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 Kalium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132856"/>
            <a:ext cx="7702624" cy="353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Vandaag gaan we het hebben over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kalium. </a:t>
            </a: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Wat weten jullie al over kalium?</a:t>
            </a: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313535"/>
            <a:ext cx="25908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359" y="2919939"/>
            <a:ext cx="1391944" cy="2165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6999199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 Kalium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76872"/>
            <a:ext cx="8041209" cy="356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208928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 Kalium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07177"/>
            <a:ext cx="6854180" cy="3937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1869332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 Kalium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95487"/>
            <a:ext cx="8146101" cy="3737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208928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 Kalium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7831574" cy="3444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208928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K Kalium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8219622" cy="3675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208928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thema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BA2FE38-1A1E-4CF5-A8BD-09AFB9868D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41E11F-3975-4FAA-A6B9-2298BBA1B7DE}">
  <ds:schemaRefs>
    <ds:schemaRef ds:uri="http://purl.org/dc/dcmitype/"/>
    <ds:schemaRef ds:uri="http://schemas.microsoft.com/office/2006/metadata/properties"/>
    <ds:schemaRef ds:uri="http://www.w3.org/XML/1998/namespace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89F269F-E40F-43E3-8FDD-9DCA3471A2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6942</TotalTime>
  <Words>327</Words>
  <Application>Microsoft Office PowerPoint</Application>
  <PresentationFormat>Diavoorstelling (4:3)</PresentationFormat>
  <Paragraphs>87</Paragraphs>
  <Slides>14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ＭＳ Ｐゴシック</vt:lpstr>
      <vt:lpstr>Arial</vt:lpstr>
      <vt:lpstr>Calibri</vt:lpstr>
      <vt:lpstr>Tahoma</vt:lpstr>
      <vt:lpstr>Times</vt:lpstr>
      <vt:lpstr>Blank</vt:lpstr>
      <vt:lpstr>Office-thema</vt:lpstr>
      <vt:lpstr>PowerPoint-presentatie</vt:lpstr>
      <vt:lpstr>Terugblik</vt:lpstr>
      <vt:lpstr>Voorkennis</vt:lpstr>
      <vt:lpstr>K Kalium</vt:lpstr>
      <vt:lpstr>K Kalium</vt:lpstr>
      <vt:lpstr>K Kalium</vt:lpstr>
      <vt:lpstr>K Kalium</vt:lpstr>
      <vt:lpstr>K Kalium</vt:lpstr>
      <vt:lpstr>K Kalium</vt:lpstr>
      <vt:lpstr>K Kalium</vt:lpstr>
      <vt:lpstr>Kalium</vt:lpstr>
      <vt:lpstr>Kalium</vt:lpstr>
      <vt:lpstr>Kalium</vt:lpstr>
      <vt:lpstr>PowerPoint-presentatie</vt:lpstr>
    </vt:vector>
  </TitlesOfParts>
  <Company>Jaager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Jaap Slager</dc:creator>
  <cp:lastModifiedBy>Robert Soesman</cp:lastModifiedBy>
  <cp:revision>314</cp:revision>
  <cp:lastPrinted>2015-01-16T14:58:22Z</cp:lastPrinted>
  <dcterms:created xsi:type="dcterms:W3CDTF">2015-06-03T10:24:29Z</dcterms:created>
  <dcterms:modified xsi:type="dcterms:W3CDTF">2017-07-05T14:02:38Z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0x01010030C2E150DD3FF547BFFD7598BE20C2A0</vt:lpwstr>
  </property>
  <property fmtid="{D5CDD505-2E9C-101B-9397-08002B2CF9AE}" pid="3" name="IsMyDocuments">
    <vt:bool>true</vt:bool>
  </property>
</Properties>
</file>