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sldIdLst>
    <p:sldId id="256" r:id="rId5"/>
    <p:sldId id="257" r:id="rId6"/>
    <p:sldId id="262" r:id="rId7"/>
    <p:sldId id="263" r:id="rId8"/>
    <p:sldId id="258" r:id="rId9"/>
    <p:sldId id="261" r:id="rId10"/>
    <p:sldId id="260" r:id="rId11"/>
    <p:sldId id="265" r:id="rId12"/>
    <p:sldId id="268" r:id="rId13"/>
    <p:sldId id="259" r:id="rId14"/>
    <p:sldId id="264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80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BC1031-AAFD-4122-AC61-EBEE933D8613}" type="datetimeFigureOut">
              <a:rPr lang="nl-NL" smtClean="0"/>
              <a:t>5-7-2017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0B3A74-47A8-41AC-8FD6-4891A9F2B2E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8699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D20D-4C18-4E0A-AF9D-950C8118D314}" type="datetimeFigureOut">
              <a:rPr lang="nl-NL" smtClean="0"/>
              <a:t>5-7-2017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D753B-07D6-4F21-841B-637813B300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0929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D20D-4C18-4E0A-AF9D-950C8118D314}" type="datetimeFigureOut">
              <a:rPr lang="nl-NL" smtClean="0"/>
              <a:t>5-7-2017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D753B-07D6-4F21-841B-637813B300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2925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D20D-4C18-4E0A-AF9D-950C8118D314}" type="datetimeFigureOut">
              <a:rPr lang="nl-NL" smtClean="0"/>
              <a:t>5-7-2017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D753B-07D6-4F21-841B-637813B300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6055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D20D-4C18-4E0A-AF9D-950C8118D314}" type="datetimeFigureOut">
              <a:rPr lang="nl-NL" smtClean="0"/>
              <a:t>5-7-2017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D753B-07D6-4F21-841B-637813B300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9941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D20D-4C18-4E0A-AF9D-950C8118D314}" type="datetimeFigureOut">
              <a:rPr lang="nl-NL" smtClean="0"/>
              <a:t>5-7-2017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D753B-07D6-4F21-841B-637813B300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0834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D20D-4C18-4E0A-AF9D-950C8118D314}" type="datetimeFigureOut">
              <a:rPr lang="nl-NL" smtClean="0"/>
              <a:t>5-7-2017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D753B-07D6-4F21-841B-637813B300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8107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D20D-4C18-4E0A-AF9D-950C8118D314}" type="datetimeFigureOut">
              <a:rPr lang="nl-NL" smtClean="0"/>
              <a:t>5-7-2017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D753B-07D6-4F21-841B-637813B300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1307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D20D-4C18-4E0A-AF9D-950C8118D314}" type="datetimeFigureOut">
              <a:rPr lang="nl-NL" smtClean="0"/>
              <a:t>5-7-2017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D753B-07D6-4F21-841B-637813B300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0903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D20D-4C18-4E0A-AF9D-950C8118D314}" type="datetimeFigureOut">
              <a:rPr lang="nl-NL" smtClean="0"/>
              <a:t>5-7-2017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D753B-07D6-4F21-841B-637813B300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8382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D20D-4C18-4E0A-AF9D-950C8118D314}" type="datetimeFigureOut">
              <a:rPr lang="nl-NL" smtClean="0"/>
              <a:t>5-7-2017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D753B-07D6-4F21-841B-637813B300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4011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D20D-4C18-4E0A-AF9D-950C8118D314}" type="datetimeFigureOut">
              <a:rPr lang="nl-NL" smtClean="0"/>
              <a:t>5-7-2017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D753B-07D6-4F21-841B-637813B300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0567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51D20D-4C18-4E0A-AF9D-950C8118D314}" type="datetimeFigureOut">
              <a:rPr lang="nl-NL" smtClean="0"/>
              <a:t>5-7-2017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D753B-07D6-4F21-841B-637813B3006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4711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maken.wikiwijs.nl/bestanden/379396/1.%20N.ppt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maken.wikiwijs.nl/bestanden/383887/2.%20P.ppt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maken.wikiwijs.nl/bestanden/387656/3.%20K.ppt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3791" y="1545069"/>
            <a:ext cx="7772400" cy="1470025"/>
          </a:xfrm>
        </p:spPr>
        <p:txBody>
          <a:bodyPr/>
          <a:lstStyle/>
          <a:p>
            <a:r>
              <a:rPr lang="nl-NL" b="1" dirty="0" smtClean="0"/>
              <a:t>Bemesting les 4</a:t>
            </a:r>
            <a:endParaRPr lang="nl-NL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015094"/>
            <a:ext cx="2359149" cy="2359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057" y="2877221"/>
            <a:ext cx="2248286" cy="2495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84127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6327775" cy="1156990"/>
          </a:xfrm>
        </p:spPr>
        <p:txBody>
          <a:bodyPr/>
          <a:lstStyle/>
          <a:p>
            <a:r>
              <a:rPr lang="nl-NL" dirty="0" smtClean="0"/>
              <a:t>Magnesium Mg</a:t>
            </a:r>
            <a:endParaRPr lang="nl-NL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159" y="2659117"/>
            <a:ext cx="3895682" cy="2408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63130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6327775" cy="1156990"/>
          </a:xfrm>
        </p:spPr>
        <p:txBody>
          <a:bodyPr/>
          <a:lstStyle/>
          <a:p>
            <a:r>
              <a:rPr lang="nl-NL" dirty="0" smtClean="0"/>
              <a:t>Magnesium Mg</a:t>
            </a:r>
            <a:endParaRPr lang="nl-NL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1610" y="2275036"/>
            <a:ext cx="5480779" cy="3176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81766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6327775" cy="1156990"/>
          </a:xfrm>
        </p:spPr>
        <p:txBody>
          <a:bodyPr/>
          <a:lstStyle/>
          <a:p>
            <a:r>
              <a:rPr lang="nl-NL" dirty="0" smtClean="0"/>
              <a:t>Terugblik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Wat hebben we gedaan?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>
                <a:hlinkClick r:id="rId2"/>
              </a:rPr>
              <a:t>N</a:t>
            </a:r>
            <a:endParaRPr lang="nl-NL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204864"/>
            <a:ext cx="38100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7762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6327775" cy="1156990"/>
          </a:xfrm>
        </p:spPr>
        <p:txBody>
          <a:bodyPr/>
          <a:lstStyle/>
          <a:p>
            <a:r>
              <a:rPr lang="nl-NL" dirty="0" smtClean="0"/>
              <a:t>Terugblik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Wat hebben we gedaan?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>
                <a:hlinkClick r:id="rId2"/>
              </a:rPr>
              <a:t>P</a:t>
            </a: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564309"/>
            <a:ext cx="3744416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5902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6327775" cy="1156990"/>
          </a:xfrm>
        </p:spPr>
        <p:txBody>
          <a:bodyPr/>
          <a:lstStyle/>
          <a:p>
            <a:r>
              <a:rPr lang="nl-NL" dirty="0" smtClean="0"/>
              <a:t>Terugblik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Wat hebben we gedaan?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>
                <a:hlinkClick r:id="rId2"/>
              </a:rPr>
              <a:t>K</a:t>
            </a:r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924944"/>
            <a:ext cx="5616624" cy="3215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3528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6327775" cy="1156990"/>
          </a:xfrm>
        </p:spPr>
        <p:txBody>
          <a:bodyPr>
            <a:normAutofit/>
          </a:bodyPr>
          <a:lstStyle/>
          <a:p>
            <a:r>
              <a:rPr lang="nl-NL" dirty="0" smtClean="0"/>
              <a:t>Magnesium Mg</a:t>
            </a:r>
            <a:endParaRPr lang="nl-NL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564904"/>
            <a:ext cx="8066912" cy="3395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63130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6327775" cy="1156990"/>
          </a:xfrm>
        </p:spPr>
        <p:txBody>
          <a:bodyPr/>
          <a:lstStyle/>
          <a:p>
            <a:r>
              <a:rPr lang="nl-NL" dirty="0" smtClean="0"/>
              <a:t>Magnesium Mg</a:t>
            </a:r>
            <a:endParaRPr lang="nl-NL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08920"/>
            <a:ext cx="7856729" cy="3304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63130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6327775" cy="1156990"/>
          </a:xfrm>
        </p:spPr>
        <p:txBody>
          <a:bodyPr/>
          <a:lstStyle/>
          <a:p>
            <a:r>
              <a:rPr lang="nl-NL" dirty="0" smtClean="0"/>
              <a:t>Magnesium Mg</a:t>
            </a:r>
            <a:endParaRPr lang="nl-NL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064" y="2492896"/>
            <a:ext cx="7428423" cy="3786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6313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6327775" cy="1156990"/>
          </a:xfrm>
        </p:spPr>
        <p:txBody>
          <a:bodyPr/>
          <a:lstStyle/>
          <a:p>
            <a:r>
              <a:rPr lang="nl-NL" dirty="0" smtClean="0"/>
              <a:t>Magnesium Mg</a:t>
            </a:r>
            <a:endParaRPr lang="nl-NL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132856"/>
            <a:ext cx="6086475" cy="375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81766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6327775" cy="1156990"/>
          </a:xfrm>
        </p:spPr>
        <p:txBody>
          <a:bodyPr/>
          <a:lstStyle/>
          <a:p>
            <a:r>
              <a:rPr lang="nl-NL" dirty="0" smtClean="0"/>
              <a:t>Magnesium Mg</a:t>
            </a:r>
            <a:endParaRPr lang="nl-NL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132856"/>
            <a:ext cx="4316342" cy="2048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434637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C2E150DD3FF547BFFD7598BE20C2A0" ma:contentTypeVersion="0" ma:contentTypeDescription="Een nieuw document maken." ma:contentTypeScope="" ma:versionID="e7a8bd995f49ae6cce78fb7f38a28d3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73da0342c567f274c68f93872d94ad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E93C379-002A-47F9-B328-4AB7570071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F65368E-7395-4C5B-B2D0-8F627D52240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9B7C7CE-E2A3-4CF5-BD6F-B0D58492791C}">
  <ds:schemaRefs>
    <ds:schemaRef ds:uri="http://www.w3.org/XML/1998/namespace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terms/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38</Words>
  <Application>Microsoft Office PowerPoint</Application>
  <PresentationFormat>Diavoorstelling (4:3)</PresentationFormat>
  <Paragraphs>20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Arial</vt:lpstr>
      <vt:lpstr>Calibri</vt:lpstr>
      <vt:lpstr>Kantoorthema</vt:lpstr>
      <vt:lpstr>Bemesting les 4</vt:lpstr>
      <vt:lpstr>Terugblik</vt:lpstr>
      <vt:lpstr>Terugblik</vt:lpstr>
      <vt:lpstr>Terugblik</vt:lpstr>
      <vt:lpstr>Magnesium Mg</vt:lpstr>
      <vt:lpstr>Magnesium Mg</vt:lpstr>
      <vt:lpstr>Magnesium Mg</vt:lpstr>
      <vt:lpstr>Magnesium Mg</vt:lpstr>
      <vt:lpstr>Magnesium Mg</vt:lpstr>
      <vt:lpstr>Magnesium Mg</vt:lpstr>
      <vt:lpstr>Magnesium Mg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Bemesting les 4</dc:title>
  <dc:creator>cursus01</dc:creator>
  <cp:lastModifiedBy>Robert Soesman</cp:lastModifiedBy>
  <cp:revision>25</cp:revision>
  <dcterms:created xsi:type="dcterms:W3CDTF">2015-09-14T07:16:51Z</dcterms:created>
  <dcterms:modified xsi:type="dcterms:W3CDTF">2017-07-05T14:07:51Z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0x01010030C2E150DD3FF547BFFD7598BE20C2A0</vt:lpwstr>
  </property>
</Properties>
</file>