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62" r:id="rId3"/>
  </p:sldMasterIdLst>
  <p:handoutMasterIdLst>
    <p:handoutMasterId r:id="rId11"/>
  </p:handoutMasterIdLst>
  <p:sldIdLst>
    <p:sldId id="290" r:id="rId4"/>
    <p:sldId id="410" r:id="rId5"/>
    <p:sldId id="411" r:id="rId6"/>
    <p:sldId id="404" r:id="rId7"/>
    <p:sldId id="412" r:id="rId8"/>
    <p:sldId id="413" r:id="rId9"/>
    <p:sldId id="409" r:id="rId10"/>
  </p:sldIdLst>
  <p:sldSz cx="9144000" cy="6858000" type="screen4x3"/>
  <p:notesSz cx="6884988" cy="100187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56">
          <p15:clr>
            <a:srgbClr val="A4A3A4"/>
          </p15:clr>
        </p15:guide>
        <p15:guide id="2" pos="216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D2D"/>
    <a:srgbClr val="462916"/>
    <a:srgbClr val="EE9F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3006" y="-84"/>
      </p:cViewPr>
      <p:guideLst>
        <p:guide orient="horz" pos="3156"/>
        <p:guide pos="216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3495" cy="500935"/>
          </a:xfrm>
          <a:prstGeom prst="rect">
            <a:avLst/>
          </a:prstGeom>
        </p:spPr>
        <p:txBody>
          <a:bodyPr vert="horz" lIns="93433" tIns="46717" rIns="93433" bIns="46717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516039"/>
            <a:ext cx="2983495" cy="500935"/>
          </a:xfrm>
          <a:prstGeom prst="rect">
            <a:avLst/>
          </a:prstGeom>
        </p:spPr>
        <p:txBody>
          <a:bodyPr vert="horz" lIns="93433" tIns="46717" rIns="93433" bIns="46717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99900" y="9516039"/>
            <a:ext cx="2983495" cy="500935"/>
          </a:xfrm>
          <a:prstGeom prst="rect">
            <a:avLst/>
          </a:prstGeom>
        </p:spPr>
        <p:txBody>
          <a:bodyPr vert="horz" lIns="93433" tIns="46717" rIns="93433" bIns="46717" rtlCol="0" anchor="b"/>
          <a:lstStyle>
            <a:lvl1pPr algn="r">
              <a:defRPr sz="1200"/>
            </a:lvl1pPr>
          </a:lstStyle>
          <a:p>
            <a:fld id="{CC1E1AC7-8C5C-4B16-9907-39C00B42B7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2443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683568" y="1628800"/>
            <a:ext cx="6624736" cy="45365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Tekst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83568" y="6356350"/>
            <a:ext cx="6624736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test</a:t>
            </a:r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8306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24-6-2015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3972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24-6-2015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0585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24-6-2015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4191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24-6-2015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9799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24-6-2015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74675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24-6-2015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771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24-6-2015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80238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24-6-2015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34707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24-6-2015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28676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24-6-2015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5631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3C060-5C21-4F0F-A574-C52E72123095}" type="datetimeFigureOut">
              <a:rPr lang="nl-NL" smtClean="0"/>
              <a:t>24-6-2015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B81532-A780-411D-9B3F-4006C6D7316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44899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24-6-2015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13771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24-6-2015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1126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24-6-2015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76132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24-6-2015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38030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FA148-31BD-4B5C-90A0-724FBE2317B6}" type="datetimeFigureOut">
              <a:rPr lang="nl-NL" smtClean="0"/>
              <a:t>24-6-2015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5953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24-6-2015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930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24-6-2015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2788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24-6-2015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574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24-6-2015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8154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24-6-2015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1604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24-6-2015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5721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965E-D6B3-49CE-BCF6-D0A097DA1CEE}" type="datetimeFigureOut">
              <a:rPr lang="nl-NL" smtClean="0"/>
              <a:t>24-6-2015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4337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83568" y="6356350"/>
            <a:ext cx="741682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Flora- en faunakennis 20-10-14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0042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6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46291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rgbClr val="462916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C965E-D6B3-49CE-BCF6-D0A097DA1CEE}" type="datetimeFigureOut">
              <a:rPr lang="nl-NL" smtClean="0"/>
              <a:t>24-6-2015</a:t>
            </a:fld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46708-E3E0-48CD-9A3F-3211F43102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109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FA148-31BD-4B5C-90A0-724FBE2317B6}" type="datetimeFigureOut">
              <a:rPr lang="nl-NL" smtClean="0"/>
              <a:t>24-6-2015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u="sng">
                <a:solidFill>
                  <a:srgbClr val="46291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Bomen 20-10-14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38B33-64C9-4074-B31A-D603241E1C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369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docid=7ER8tmE1iGB4pM&amp;tbnid=dVE6rxVXXh0FtM:&amp;ved=0CAUQjRw&amp;url=http://www.123rf.com/photo_4844181_a-small-green-pencil-drawing-a-sketch-of-a-globe.html&amp;ei=wpccU_GUHI7EtAaq3IGwDQ&amp;psig=AFQjCNGvmN6Hbqvhba7kxAYPaY54eAZDFQ&amp;ust=1394469153948163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ketchup.com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35" y="2009946"/>
            <a:ext cx="9109273" cy="4848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2137792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5928" y="1988840"/>
            <a:ext cx="7336432" cy="41044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nl-NL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391878" y="692697"/>
            <a:ext cx="6420481" cy="12961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4629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nl-NL" sz="4000" dirty="0" smtClean="0"/>
              <a:t>ONTWERPEN</a:t>
            </a:r>
            <a:endParaRPr lang="nl-NL" sz="4000" dirty="0"/>
          </a:p>
          <a:p>
            <a:pPr algn="ctr"/>
            <a:r>
              <a:rPr lang="nl-NL" sz="4000" i="1" dirty="0" err="1" smtClean="0">
                <a:solidFill>
                  <a:srgbClr val="92AD2D"/>
                </a:solidFill>
              </a:rPr>
              <a:t>SketchUp</a:t>
            </a:r>
            <a:endParaRPr lang="nl-NL" sz="3200" i="1" dirty="0">
              <a:solidFill>
                <a:srgbClr val="92AD2D"/>
              </a:solidFill>
            </a:endParaRPr>
          </a:p>
        </p:txBody>
      </p:sp>
      <p:pic>
        <p:nvPicPr>
          <p:cNvPr id="7" name="Afbeelding 6" descr="https://encrypted-tbn2.gstatic.com/images?q=tbn:ANd9GcS_ADTR5GAIptQVEgK8yPQ3FOsLHwHtup5K1M-P_OyHiE_RcP5Q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" y="926603"/>
            <a:ext cx="1109861" cy="10622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0" y="6309320"/>
            <a:ext cx="9144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ctr"/>
            <a:r>
              <a:rPr lang="nl-NL" i="1" dirty="0" smtClean="0"/>
              <a:t>N32 - N42 - Gr Lyceum  -Twello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279309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nl-NL" i="1" dirty="0" smtClean="0"/>
              <a:t>Wat hebben </a:t>
            </a:r>
            <a:r>
              <a:rPr lang="nl-NL" i="1" smtClean="0"/>
              <a:t>we </a:t>
            </a:r>
            <a:r>
              <a:rPr lang="nl-NL" i="1" smtClean="0"/>
              <a:t>gedaan</a:t>
            </a:r>
            <a:r>
              <a:rPr lang="nl-NL" i="1" dirty="0" smtClean="0"/>
              <a:t>? </a:t>
            </a:r>
            <a:endParaRPr lang="nl-NL" i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sz="3600" dirty="0" smtClean="0"/>
          </a:p>
          <a:p>
            <a:r>
              <a:rPr lang="nl-NL" sz="3600" dirty="0" smtClean="0"/>
              <a:t>17 december:</a:t>
            </a:r>
            <a:endParaRPr lang="nl-NL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err="1" smtClean="0"/>
              <a:t>SketchUp</a:t>
            </a:r>
            <a:r>
              <a:rPr lang="nl-NL" sz="3600" dirty="0" smtClean="0"/>
              <a:t> Hoofdstuk 1 - 3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600" dirty="0" smtClean="0"/>
              <a:t>Start met </a:t>
            </a:r>
            <a:r>
              <a:rPr lang="nl-NL" sz="3600" dirty="0" err="1" smtClean="0"/>
              <a:t>SketchUp</a:t>
            </a:r>
            <a:r>
              <a:rPr lang="nl-NL" sz="3600" dirty="0" smtClean="0"/>
              <a:t>-tekening eigen huis</a:t>
            </a:r>
            <a:endParaRPr lang="nl-NL" sz="3600" dirty="0"/>
          </a:p>
          <a:p>
            <a:endParaRPr lang="nl-NL" sz="36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038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882" y="548680"/>
            <a:ext cx="8890641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13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7504" y="980728"/>
            <a:ext cx="9036496" cy="5073427"/>
          </a:xfrm>
        </p:spPr>
        <p:txBody>
          <a:bodyPr/>
          <a:lstStyle/>
          <a:p>
            <a:endParaRPr lang="nl-NL" sz="4400" dirty="0" smtClean="0">
              <a:sym typeface="Wingdings" panose="05000000000000000000" pitchFamily="2" charset="2"/>
            </a:endParaRPr>
          </a:p>
          <a:p>
            <a:endParaRPr lang="nl-NL" sz="4400" dirty="0">
              <a:sym typeface="Wingdings" panose="05000000000000000000" pitchFamily="2" charset="2"/>
            </a:endParaRPr>
          </a:p>
          <a:p>
            <a:r>
              <a:rPr lang="nl-NL" sz="4800" b="1" dirty="0" smtClean="0">
                <a:sym typeface="Wingdings" panose="05000000000000000000" pitchFamily="2" charset="2"/>
              </a:rPr>
              <a:t>Opdracht eigen huis</a:t>
            </a:r>
          </a:p>
          <a:p>
            <a:r>
              <a:rPr lang="nl-NL" sz="4800" b="1" dirty="0" smtClean="0">
                <a:sym typeface="Wingdings" panose="05000000000000000000" pitchFamily="2" charset="2"/>
              </a:rPr>
              <a:t>Tuintekening overzetten naar </a:t>
            </a:r>
            <a:r>
              <a:rPr lang="nl-NL" sz="4800" b="1" dirty="0" err="1" smtClean="0">
                <a:sym typeface="Wingdings" panose="05000000000000000000" pitchFamily="2" charset="2"/>
              </a:rPr>
              <a:t>SketchUp</a:t>
            </a:r>
            <a:endParaRPr lang="nl-NL" sz="4800" b="1" smtClean="0">
              <a:sym typeface="Wingdings" panose="05000000000000000000" pitchFamily="2" charset="2"/>
            </a:endParaRPr>
          </a:p>
          <a:p>
            <a:endParaRPr lang="nl-NL" sz="4800" b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1267" y="0"/>
            <a:ext cx="3424279" cy="2564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506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Vaste computers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 het </a:t>
            </a:r>
            <a:r>
              <a:rPr lang="nl-NL" dirty="0" smtClean="0"/>
              <a:t>bureaublad </a:t>
            </a:r>
            <a:r>
              <a:rPr lang="nl-NL" dirty="0"/>
              <a:t>kiezen voor AOC Installaties -&gt; Installatie -&gt;Google en dan dubbel klikken op Google Sketch-up 8.</a:t>
            </a:r>
            <a:br>
              <a:rPr lang="nl-NL" dirty="0"/>
            </a:br>
            <a:endParaRPr lang="nl-NL" dirty="0" smtClean="0"/>
          </a:p>
          <a:p>
            <a:r>
              <a:rPr lang="nl-NL" dirty="0"/>
              <a:t>Vervolgens </a:t>
            </a:r>
            <a:r>
              <a:rPr lang="nl-NL" dirty="0" smtClean="0"/>
              <a:t>het </a:t>
            </a:r>
            <a:r>
              <a:rPr lang="nl-NL" dirty="0"/>
              <a:t>programma starten via start menu -&gt; Algemeen -&gt; Google Sketch-up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261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Eigen laptop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www.sketchup.com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Duurt wel 30 minuten.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065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0"/>
            <a:ext cx="9105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425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AOC Oost 2012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4706</TotalTime>
  <Words>70</Words>
  <Application>Microsoft Office PowerPoint</Application>
  <PresentationFormat>Diavoorstelling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3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Powerpoint AOC Oost 2012</vt:lpstr>
      <vt:lpstr>1_Aangepast ontwerp</vt:lpstr>
      <vt:lpstr>Aangepast ontwerp</vt:lpstr>
      <vt:lpstr>PowerPoint-presentatie</vt:lpstr>
      <vt:lpstr>Wat hebben we gedaan? </vt:lpstr>
      <vt:lpstr>PowerPoint-presentatie</vt:lpstr>
      <vt:lpstr>Wat gaan we doen?</vt:lpstr>
      <vt:lpstr>Vaste computers</vt:lpstr>
      <vt:lpstr>Eigen laptop</vt:lpstr>
      <vt:lpstr>PowerPoint-presentatie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Examinering</dc:title>
  <dc:creator>Henk Weusthof</dc:creator>
  <cp:lastModifiedBy>Dick van der Neut</cp:lastModifiedBy>
  <cp:revision>207</cp:revision>
  <cp:lastPrinted>2014-04-16T08:29:37Z</cp:lastPrinted>
  <dcterms:created xsi:type="dcterms:W3CDTF">2012-12-05T14:47:34Z</dcterms:created>
  <dcterms:modified xsi:type="dcterms:W3CDTF">2015-06-24T10:18:57Z</dcterms:modified>
</cp:coreProperties>
</file>