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F8F0C-40AF-46BE-BB84-1260E1486DA2}" type="datetimeFigureOut">
              <a:rPr lang="nl-NL" smtClean="0"/>
              <a:t>3-1-2010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AADFE-7F71-44C8-8F73-71DA330638D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857387"/>
          </a:xfrm>
        </p:spPr>
        <p:txBody>
          <a:bodyPr/>
          <a:lstStyle/>
          <a:p>
            <a:r>
              <a:rPr lang="nl-NL" dirty="0" smtClean="0"/>
              <a:t>Hoofdstuk 3 Huisvesting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Waarom huisvesting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Een prettig leefklimaat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Soorten verblijven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De opslag van mest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3116"/>
            <a:ext cx="2876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2000264"/>
          </a:xfrm>
        </p:spPr>
        <p:txBody>
          <a:bodyPr/>
          <a:lstStyle/>
          <a:p>
            <a:r>
              <a:rPr lang="nl-NL" dirty="0" smtClean="0"/>
              <a:t>3.1 Waarom huisvesting?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-Redenen voor huisvesting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Waar komt het dier vandaan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  Het gemak van de mens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Tegen regen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Sommige dieren kunnen niet los</a:t>
            </a:r>
          </a:p>
          <a:p>
            <a:pPr lvl="1" algn="l"/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 lopen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-Waar moet je opletten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Het klimaat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De natuurlijke leefwijze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De grootte van het dier</a:t>
            </a:r>
          </a:p>
          <a:p>
            <a:pPr lvl="1" algn="l">
              <a:buFont typeface="Arial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De functie van het dier          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3.2 Een prettig leefklimaat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Leefklimaat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Ventilatie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Isolatie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Maten van de huisvesting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Temperatuur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Relatieve luchtvochtigheid</a:t>
            </a:r>
            <a:endParaRPr lang="nl-NL" dirty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Overige eisen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Ventilatie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2 Soorten: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Natuurlijke   </a:t>
            </a:r>
          </a:p>
          <a:p>
            <a:pPr lvl="1">
              <a:buFont typeface="Arial" pitchFamily="34" charset="0"/>
              <a:buChar char="•"/>
            </a:pPr>
            <a:endParaRPr lang="nl-NL" dirty="0"/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Mechanische                        </a:t>
            </a:r>
          </a:p>
          <a:p>
            <a:pPr lvl="2"/>
            <a:r>
              <a:rPr lang="nl-NL" dirty="0" smtClean="0"/>
              <a:t>     onderdruksysteem</a:t>
            </a:r>
          </a:p>
          <a:p>
            <a:pPr lvl="2"/>
            <a:r>
              <a:rPr lang="nl-NL" dirty="0"/>
              <a:t> </a:t>
            </a:r>
            <a:r>
              <a:rPr lang="nl-NL" dirty="0" smtClean="0"/>
              <a:t>     overdruksysteem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143116"/>
            <a:ext cx="2181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286388"/>
            <a:ext cx="356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Overige eisen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nl-NL" dirty="0" smtClean="0"/>
              <a:t>Veilig zijn</a:t>
            </a:r>
          </a:p>
          <a:p>
            <a:pPr>
              <a:buFontTx/>
              <a:buChar char="-"/>
            </a:pPr>
            <a:r>
              <a:rPr lang="nl-NL" dirty="0" smtClean="0"/>
              <a:t>Goed afsluitbaar</a:t>
            </a:r>
          </a:p>
          <a:p>
            <a:pPr>
              <a:buFontTx/>
              <a:buChar char="-"/>
            </a:pPr>
            <a:r>
              <a:rPr lang="nl-NL" dirty="0" smtClean="0"/>
              <a:t>Eenvoudig en makkelijk schoon te maken</a:t>
            </a:r>
          </a:p>
          <a:p>
            <a:pPr>
              <a:buFontTx/>
              <a:buChar char="-"/>
            </a:pPr>
            <a:r>
              <a:rPr lang="nl-NL" dirty="0" smtClean="0"/>
              <a:t>Stevig en van deugdelijke kwaliteit</a:t>
            </a:r>
          </a:p>
          <a:p>
            <a:pPr>
              <a:buFontTx/>
              <a:buChar char="-"/>
            </a:pPr>
            <a:r>
              <a:rPr lang="nl-NL" dirty="0" smtClean="0"/>
              <a:t>Voer- en drinkbakken moeten passen bij het dier</a:t>
            </a:r>
          </a:p>
          <a:p>
            <a:pPr>
              <a:buFontTx/>
              <a:buChar char="-"/>
            </a:pPr>
            <a:r>
              <a:rPr lang="nl-NL" dirty="0" smtClean="0"/>
              <a:t>Veel daglicht</a:t>
            </a:r>
          </a:p>
          <a:p>
            <a:pPr>
              <a:buFontTx/>
              <a:buChar char="-"/>
            </a:pPr>
            <a:r>
              <a:rPr lang="nl-NL" dirty="0" smtClean="0"/>
              <a:t>Het dier moet makkelijk te pakken zijn</a:t>
            </a:r>
          </a:p>
          <a:p>
            <a:pPr>
              <a:buFontTx/>
              <a:buChar char="-"/>
            </a:pPr>
            <a:r>
              <a:rPr lang="nl-NL" dirty="0" smtClean="0"/>
              <a:t>Speelmaterialen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3.3 Soorten verblijven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- Glazenbakken</a:t>
            </a:r>
          </a:p>
          <a:p>
            <a:pPr>
              <a:buFontTx/>
              <a:buChar char="-"/>
            </a:pPr>
            <a:r>
              <a:rPr lang="nl-NL" dirty="0" smtClean="0"/>
              <a:t>Kunststof bakken</a:t>
            </a:r>
          </a:p>
          <a:p>
            <a:pPr>
              <a:buFontTx/>
              <a:buChar char="-"/>
            </a:pPr>
            <a:r>
              <a:rPr lang="nl-NL" dirty="0" smtClean="0"/>
              <a:t>Laboratoriumbakken</a:t>
            </a:r>
          </a:p>
          <a:p>
            <a:pPr>
              <a:buFontTx/>
              <a:buChar char="-"/>
            </a:pPr>
            <a:r>
              <a:rPr lang="nl-NL" dirty="0" smtClean="0"/>
              <a:t>Traliekooien</a:t>
            </a:r>
          </a:p>
          <a:p>
            <a:pPr>
              <a:buFontTx/>
              <a:buChar char="-"/>
            </a:pPr>
            <a:r>
              <a:rPr lang="nl-NL" dirty="0" smtClean="0"/>
              <a:t>Buitenhok en ren</a:t>
            </a:r>
          </a:p>
          <a:p>
            <a:pPr>
              <a:buFontTx/>
              <a:buChar char="-"/>
            </a:pPr>
            <a:r>
              <a:rPr lang="nl-NL" dirty="0" smtClean="0"/>
              <a:t>Terrarium</a:t>
            </a:r>
          </a:p>
          <a:p>
            <a:pPr>
              <a:buFontTx/>
              <a:buChar char="-"/>
            </a:pPr>
            <a:r>
              <a:rPr lang="nl-NL" dirty="0" smtClean="0"/>
              <a:t>Aquarium</a:t>
            </a:r>
          </a:p>
          <a:p>
            <a:pPr>
              <a:buFontTx/>
              <a:buChar char="-"/>
            </a:pPr>
            <a:r>
              <a:rPr lang="nl-NL" dirty="0" smtClean="0"/>
              <a:t>Vogelkooien</a:t>
            </a:r>
          </a:p>
          <a:p>
            <a:pPr>
              <a:buFontTx/>
              <a:buChar char="-"/>
            </a:pPr>
            <a:r>
              <a:rPr lang="nl-NL" dirty="0" smtClean="0"/>
              <a:t>Mand</a:t>
            </a:r>
          </a:p>
          <a:p>
            <a:pPr>
              <a:buFontTx/>
              <a:buChar char="-"/>
            </a:pPr>
            <a:r>
              <a:rPr lang="nl-NL" dirty="0" smtClean="0"/>
              <a:t>Hokken voor productiedieren</a:t>
            </a:r>
          </a:p>
          <a:p>
            <a:pPr>
              <a:buFontTx/>
              <a:buChar char="-"/>
            </a:pPr>
            <a:r>
              <a:rPr lang="nl-NL" dirty="0" smtClean="0"/>
              <a:t>Box of stand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928670"/>
            <a:ext cx="2876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071810"/>
            <a:ext cx="3048000" cy="3609975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3025" y="406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3.4 De opslag van mest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nl-NL" dirty="0" smtClean="0"/>
              <a:t>Soorten mest: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Stalmest –Vaste mest</a:t>
            </a:r>
          </a:p>
          <a:p>
            <a:pPr lvl="2"/>
            <a:r>
              <a:rPr lang="nl-NL" dirty="0" smtClean="0"/>
              <a:t>mestvaalt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Gier</a:t>
            </a:r>
          </a:p>
          <a:p>
            <a:pPr lvl="2"/>
            <a:r>
              <a:rPr lang="nl-NL" dirty="0" smtClean="0"/>
              <a:t>put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Drijfmest</a:t>
            </a:r>
          </a:p>
          <a:p>
            <a:pPr lvl="2"/>
            <a:r>
              <a:rPr lang="nl-NL" dirty="0"/>
              <a:t>k</a:t>
            </a:r>
            <a:r>
              <a:rPr lang="nl-NL" dirty="0" smtClean="0"/>
              <a:t>elder of put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Kunstmest</a:t>
            </a:r>
          </a:p>
          <a:p>
            <a:pPr lvl="2"/>
            <a:r>
              <a:rPr lang="nl-NL" dirty="0" smtClean="0"/>
              <a:t>Zakken</a:t>
            </a:r>
          </a:p>
          <a:p>
            <a:pPr lvl="2"/>
            <a:r>
              <a:rPr lang="nl-NL" dirty="0" smtClean="0"/>
              <a:t>silo</a:t>
            </a:r>
            <a:endParaRPr lang="nl-NL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643050"/>
            <a:ext cx="30480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357694"/>
            <a:ext cx="3048000" cy="2162175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3025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178</Words>
  <Application>Microsoft Office PowerPoint</Application>
  <PresentationFormat>Diavoorstelling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Hoofdstuk 3 Huisvesting</vt:lpstr>
      <vt:lpstr>3.1 Waarom huisvesting? </vt:lpstr>
      <vt:lpstr>3.2 Een prettig leefklimaat </vt:lpstr>
      <vt:lpstr>Ventilatie </vt:lpstr>
      <vt:lpstr>Overige eisen </vt:lpstr>
      <vt:lpstr>3.3 Soorten verblijven </vt:lpstr>
      <vt:lpstr>3.4 De opslag van mest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</dc:title>
  <dc:creator>Jeannet</dc:creator>
  <cp:lastModifiedBy>Jeannet</cp:lastModifiedBy>
  <cp:revision>8</cp:revision>
  <dcterms:created xsi:type="dcterms:W3CDTF">2010-01-03T13:09:08Z</dcterms:created>
  <dcterms:modified xsi:type="dcterms:W3CDTF">2010-01-03T14:10:04Z</dcterms:modified>
</cp:coreProperties>
</file>