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85D3-728F-4DC7-B029-6D51830D6C34}" type="datetimeFigureOut">
              <a:rPr lang="nl-NL" smtClean="0"/>
              <a:t>24-5-2012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726A3B-72B3-4B4B-9A80-2110B8DE04E1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85D3-728F-4DC7-B029-6D51830D6C34}" type="datetimeFigureOut">
              <a:rPr lang="nl-NL" smtClean="0"/>
              <a:t>24-5-2012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726A3B-72B3-4B4B-9A80-2110B8DE04E1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85D3-728F-4DC7-B029-6D51830D6C34}" type="datetimeFigureOut">
              <a:rPr lang="nl-NL" smtClean="0"/>
              <a:t>24-5-2012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726A3B-72B3-4B4B-9A80-2110B8DE04E1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85D3-728F-4DC7-B029-6D51830D6C34}" type="datetimeFigureOut">
              <a:rPr lang="nl-NL" smtClean="0"/>
              <a:t>24-5-2012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726A3B-72B3-4B4B-9A80-2110B8DE04E1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85D3-728F-4DC7-B029-6D51830D6C34}" type="datetimeFigureOut">
              <a:rPr lang="nl-NL" smtClean="0"/>
              <a:t>24-5-2012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726A3B-72B3-4B4B-9A80-2110B8DE04E1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85D3-728F-4DC7-B029-6D51830D6C34}" type="datetimeFigureOut">
              <a:rPr lang="nl-NL" smtClean="0"/>
              <a:t>24-5-2012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726A3B-72B3-4B4B-9A80-2110B8DE04E1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85D3-728F-4DC7-B029-6D51830D6C34}" type="datetimeFigureOut">
              <a:rPr lang="nl-NL" smtClean="0"/>
              <a:t>24-5-2012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726A3B-72B3-4B4B-9A80-2110B8DE04E1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85D3-728F-4DC7-B029-6D51830D6C34}" type="datetimeFigureOut">
              <a:rPr lang="nl-NL" smtClean="0"/>
              <a:t>24-5-2012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726A3B-72B3-4B4B-9A80-2110B8DE04E1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85D3-728F-4DC7-B029-6D51830D6C34}" type="datetimeFigureOut">
              <a:rPr lang="nl-NL" smtClean="0"/>
              <a:t>24-5-2012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726A3B-72B3-4B4B-9A80-2110B8DE04E1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85D3-728F-4DC7-B029-6D51830D6C34}" type="datetimeFigureOut">
              <a:rPr lang="nl-NL" smtClean="0"/>
              <a:t>24-5-2012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726A3B-72B3-4B4B-9A80-2110B8DE04E1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85D3-728F-4DC7-B029-6D51830D6C34}" type="datetimeFigureOut">
              <a:rPr lang="nl-NL" smtClean="0"/>
              <a:t>24-5-2012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726A3B-72B3-4B4B-9A80-2110B8DE04E1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8685D3-728F-4DC7-B029-6D51830D6C34}" type="datetimeFigureOut">
              <a:rPr lang="nl-NL" smtClean="0"/>
              <a:t>24-5-2012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726A3B-72B3-4B4B-9A80-2110B8DE04E1}" type="slidenum">
              <a:rPr lang="nl-NL" smtClean="0"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685800" y="609600"/>
            <a:ext cx="7772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4400" b="0" i="0" u="none" strike="noStrike" kern="1200" cap="none" spc="0" normalizeH="0" baseline="0" noProof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Arachniodes </a:t>
            </a:r>
          </a:p>
        </p:txBody>
      </p:sp>
      <p:pic>
        <p:nvPicPr>
          <p:cNvPr id="5" name="Picture 10" descr="photo © ANB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5651500" y="1844675"/>
            <a:ext cx="2743200" cy="4114800"/>
          </a:xfrm>
          <a:prstGeom prst="rect">
            <a:avLst/>
          </a:prstGeom>
          <a:noFill/>
          <a:ln/>
        </p:spPr>
      </p:pic>
      <p:sp>
        <p:nvSpPr>
          <p:cNvPr id="6" name="Text Box 4"/>
          <p:cNvSpPr txBox="1">
            <a:spLocks noChangeArrowheads="1"/>
          </p:cNvSpPr>
          <p:nvPr/>
        </p:nvSpPr>
        <p:spPr bwMode="auto">
          <a:xfrm>
            <a:off x="250825" y="5949950"/>
            <a:ext cx="6477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nl-NL">
                <a:solidFill>
                  <a:schemeClr val="accent2"/>
                </a:solidFill>
              </a:rPr>
              <a:t>          ledervaren</a:t>
            </a:r>
            <a:endParaRPr lang="nl-NL"/>
          </a:p>
        </p:txBody>
      </p:sp>
      <p:pic>
        <p:nvPicPr>
          <p:cNvPr id="7" name="Picture 13" descr="bbh_htm_util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323850" y="908050"/>
            <a:ext cx="4591050" cy="4591050"/>
          </a:xfrm>
          <a:prstGeom prst="rect">
            <a:avLst/>
          </a:prstGeom>
          <a:noFill/>
          <a:ln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utoUpdateAnimBg="0"/>
      <p:bldP spid="6" grpId="0" autoUpdateAnimBg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1219200" y="152400"/>
            <a:ext cx="77724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4400" b="0" i="0" u="none" strike="noStrike" kern="1200" cap="none" spc="0" normalizeH="0" baseline="0" noProof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Panicum virgatum ‘Fontaine’</a:t>
            </a:r>
          </a:p>
        </p:txBody>
      </p:sp>
      <p:graphicFrame>
        <p:nvGraphicFramePr>
          <p:cNvPr id="3" name="Object 7"/>
          <p:cNvGraphicFramePr>
            <a:graphicFrameLocks noChangeAspect="1"/>
          </p:cNvGraphicFramePr>
          <p:nvPr/>
        </p:nvGraphicFramePr>
        <p:xfrm>
          <a:off x="2627313" y="1700213"/>
          <a:ext cx="5257800" cy="40941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7" name="Bitmapafbeelding" r:id="rId3" imgW="6095238" imgH="3343742" progId="Paint.Picture">
                  <p:embed/>
                </p:oleObj>
              </mc:Choice>
              <mc:Fallback>
                <p:oleObj name="Bitmapafbeelding" r:id="rId3" imgW="6095238" imgH="3343742" progId="Paint.Picture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27313" y="1700213"/>
                        <a:ext cx="5257800" cy="40941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533400" y="990600"/>
            <a:ext cx="381000" cy="222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nl-NL" sz="2000" b="1">
                <a:solidFill>
                  <a:srgbClr val="FF0000"/>
                </a:solidFill>
              </a:rPr>
              <a:t>POACEAE</a:t>
            </a:r>
            <a:endParaRPr lang="nl-NL" sz="2000" b="1">
              <a:solidFill>
                <a:srgbClr val="99CC00"/>
              </a:solidFill>
            </a:endParaRPr>
          </a:p>
        </p:txBody>
      </p:sp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228600" y="5486400"/>
            <a:ext cx="6477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nl-NL">
                <a:solidFill>
                  <a:schemeClr val="accent2"/>
                </a:solidFill>
              </a:rPr>
              <a:t>vingergras</a:t>
            </a:r>
            <a:endParaRPr lang="nl-NL"/>
          </a:p>
        </p:txBody>
      </p:sp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304800" y="5943600"/>
            <a:ext cx="4343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nl-NL">
                <a:solidFill>
                  <a:srgbClr val="FF6600"/>
                </a:solidFill>
              </a:rPr>
              <a:t>roedevormig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utoUpdateAnimBg="0"/>
      <p:bldP spid="4" grpId="0" autoUpdateAnimBg="0"/>
      <p:bldP spid="5" grpId="0" autoUpdateAnimBg="0"/>
      <p:bldP spid="6" grpId="0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1219200" y="152400"/>
            <a:ext cx="77724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4400" b="0" i="0" u="none" strike="noStrike" kern="1200" cap="none" spc="0" normalizeH="0" baseline="0" noProof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Pistacia cultivars</a:t>
            </a:r>
          </a:p>
        </p:txBody>
      </p:sp>
      <p:pic>
        <p:nvPicPr>
          <p:cNvPr id="3" name="Picture 3" descr="pistacia_lentiscu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55875" y="1557338"/>
            <a:ext cx="3881438" cy="4484687"/>
          </a:xfrm>
          <a:prstGeom prst="rect">
            <a:avLst/>
          </a:prstGeom>
          <a:noFill/>
        </p:spPr>
      </p:pic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228600" y="5486400"/>
            <a:ext cx="6477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nl-NL">
                <a:solidFill>
                  <a:schemeClr val="accent2"/>
                </a:solidFill>
              </a:rPr>
              <a:t>pistache</a:t>
            </a:r>
            <a:endParaRPr lang="nl-NL"/>
          </a:p>
        </p:txBody>
      </p:sp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304800" y="5943600"/>
            <a:ext cx="4343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endParaRPr lang="nl-NL">
              <a:solidFill>
                <a:srgbClr val="FF6600"/>
              </a:solidFill>
            </a:endParaRPr>
          </a:p>
        </p:txBody>
      </p:sp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533400" y="1127125"/>
            <a:ext cx="381000" cy="405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nl-NL" sz="2000" b="1">
                <a:solidFill>
                  <a:srgbClr val="FF0000"/>
                </a:solidFill>
              </a:rPr>
              <a:t>ANACARDIACEAE</a:t>
            </a:r>
            <a:endParaRPr lang="nl-NL" sz="2000" b="1">
              <a:solidFill>
                <a:srgbClr val="99CC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utoUpdateAnimBg="0"/>
      <p:bldP spid="4" grpId="0" autoUpdateAnimBg="0"/>
      <p:bldP spid="6" grpId="0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685800" y="609600"/>
            <a:ext cx="77724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4400" b="0" i="0" u="none" strike="noStrike" kern="1200" cap="none" spc="0" normalizeH="0" baseline="0" noProof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Pittosporum tobira ‘Variegata’</a:t>
            </a:r>
          </a:p>
        </p:txBody>
      </p:sp>
      <p:sp>
        <p:nvSpPr>
          <p:cNvPr id="3" name="Text Box 4"/>
          <p:cNvSpPr txBox="1">
            <a:spLocks noChangeArrowheads="1"/>
          </p:cNvSpPr>
          <p:nvPr/>
        </p:nvSpPr>
        <p:spPr bwMode="auto">
          <a:xfrm>
            <a:off x="533400" y="990600"/>
            <a:ext cx="381000" cy="435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nl-NL" sz="2000" b="1">
                <a:solidFill>
                  <a:srgbClr val="FF0000"/>
                </a:solidFill>
              </a:rPr>
              <a:t>PITTOSPORACEAE</a:t>
            </a:r>
            <a:endParaRPr lang="nl-NL" sz="2000" b="1">
              <a:solidFill>
                <a:srgbClr val="99CC00"/>
              </a:solidFill>
            </a:endParaRPr>
          </a:p>
        </p:txBody>
      </p:sp>
      <p:sp>
        <p:nvSpPr>
          <p:cNvPr id="4" name="Text Box 5"/>
          <p:cNvSpPr txBox="1">
            <a:spLocks noChangeArrowheads="1"/>
          </p:cNvSpPr>
          <p:nvPr/>
        </p:nvSpPr>
        <p:spPr bwMode="auto">
          <a:xfrm>
            <a:off x="304800" y="5943600"/>
            <a:ext cx="4343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nl-NL">
                <a:solidFill>
                  <a:srgbClr val="FF6600"/>
                </a:solidFill>
              </a:rPr>
              <a:t>Japanse volksnaam</a:t>
            </a:r>
          </a:p>
        </p:txBody>
      </p:sp>
      <p:pic>
        <p:nvPicPr>
          <p:cNvPr id="5" name="Picture 7" descr="Pittosporum_tobira_Variegata_-leaf_3-13-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2268538" y="1700213"/>
            <a:ext cx="5472112" cy="3868737"/>
          </a:xfrm>
          <a:prstGeom prst="rect">
            <a:avLst/>
          </a:prstGeom>
          <a:noFill/>
          <a:ln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utoUpdateAnimBg="0"/>
      <p:bldP spid="3" grpId="0" autoUpdateAnimBg="0"/>
      <p:bldP spid="4" grpId="0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1116013" y="260350"/>
            <a:ext cx="77724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4400" b="0" i="0" u="none" strike="noStrike" kern="1200" cap="none" spc="0" normalizeH="0" baseline="0" noProof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Ruscus aculeatus</a:t>
            </a:r>
          </a:p>
        </p:txBody>
      </p:sp>
      <p:sp>
        <p:nvSpPr>
          <p:cNvPr id="3" name="Text Box 4"/>
          <p:cNvSpPr txBox="1">
            <a:spLocks noChangeArrowheads="1"/>
          </p:cNvSpPr>
          <p:nvPr/>
        </p:nvSpPr>
        <p:spPr bwMode="auto">
          <a:xfrm>
            <a:off x="228600" y="5486400"/>
            <a:ext cx="6477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nl-NL">
                <a:solidFill>
                  <a:schemeClr val="accent2"/>
                </a:solidFill>
              </a:rPr>
              <a:t>muisdoorn</a:t>
            </a:r>
            <a:endParaRPr lang="nl-NL"/>
          </a:p>
        </p:txBody>
      </p:sp>
      <p:sp>
        <p:nvSpPr>
          <p:cNvPr id="4" name="Text Box 5"/>
          <p:cNvSpPr txBox="1">
            <a:spLocks noChangeArrowheads="1"/>
          </p:cNvSpPr>
          <p:nvPr/>
        </p:nvSpPr>
        <p:spPr bwMode="auto">
          <a:xfrm>
            <a:off x="304800" y="5943600"/>
            <a:ext cx="4343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nl-NL">
                <a:solidFill>
                  <a:srgbClr val="FF6600"/>
                </a:solidFill>
              </a:rPr>
              <a:t>onder het blad</a:t>
            </a:r>
          </a:p>
        </p:txBody>
      </p:sp>
      <p:sp>
        <p:nvSpPr>
          <p:cNvPr id="5" name="Text Box 6"/>
          <p:cNvSpPr txBox="1">
            <a:spLocks noChangeArrowheads="1"/>
          </p:cNvSpPr>
          <p:nvPr/>
        </p:nvSpPr>
        <p:spPr bwMode="auto">
          <a:xfrm>
            <a:off x="533400" y="990600"/>
            <a:ext cx="381000" cy="283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nl-NL" sz="2000" b="1">
                <a:solidFill>
                  <a:srgbClr val="FF0000"/>
                </a:solidFill>
              </a:rPr>
              <a:t>RUSCACEAE</a:t>
            </a:r>
            <a:endParaRPr lang="nl-NL" sz="2000" b="1">
              <a:solidFill>
                <a:srgbClr val="99CC00"/>
              </a:solidFill>
            </a:endParaRPr>
          </a:p>
        </p:txBody>
      </p:sp>
      <p:pic>
        <p:nvPicPr>
          <p:cNvPr id="6" name="Picture 14" descr="Ruscus aculeatu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3203575" y="1484313"/>
            <a:ext cx="3903663" cy="4114800"/>
          </a:xfrm>
          <a:prstGeom prst="rect">
            <a:avLst/>
          </a:prstGeom>
          <a:noFill/>
          <a:ln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utoUpdateAnimBg="0"/>
      <p:bldP spid="3" grpId="0" autoUpdateAnimBg="0"/>
      <p:bldP spid="4" grpId="0" autoUpdateAnimBg="0"/>
      <p:bldP spid="5" grpId="0" autoUpdateAnimBg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685800" y="609600"/>
            <a:ext cx="77724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4400" b="0" i="0" u="none" strike="noStrike" kern="1200" cap="none" spc="0" normalizeH="0" baseline="0" noProof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Ruscus hypophyllum</a:t>
            </a:r>
          </a:p>
        </p:txBody>
      </p:sp>
      <p:pic>
        <p:nvPicPr>
          <p:cNvPr id="3" name="Picture 3" descr="Ruscus hypophyllum (Dutch Butcher's Broom)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64163" y="1628775"/>
            <a:ext cx="3454400" cy="4291013"/>
          </a:xfrm>
          <a:prstGeom prst="rect">
            <a:avLst/>
          </a:prstGeom>
          <a:noFill/>
        </p:spPr>
      </p:pic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228600" y="5486400"/>
            <a:ext cx="6477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nl-NL">
                <a:solidFill>
                  <a:schemeClr val="accent2"/>
                </a:solidFill>
              </a:rPr>
              <a:t>muisdoorn</a:t>
            </a:r>
            <a:endParaRPr lang="nl-NL"/>
          </a:p>
        </p:txBody>
      </p:sp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304800" y="5943600"/>
            <a:ext cx="4343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nl-NL">
                <a:solidFill>
                  <a:srgbClr val="FF6600"/>
                </a:solidFill>
              </a:rPr>
              <a:t>onder het blad</a:t>
            </a:r>
          </a:p>
        </p:txBody>
      </p:sp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533400" y="990600"/>
            <a:ext cx="381000" cy="283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nl-NL" sz="2000" b="1">
                <a:solidFill>
                  <a:srgbClr val="FF0000"/>
                </a:solidFill>
              </a:rPr>
              <a:t>RUSCACEAE</a:t>
            </a:r>
            <a:endParaRPr lang="nl-NL" sz="2000" b="1">
              <a:solidFill>
                <a:srgbClr val="99CC00"/>
              </a:solidFill>
            </a:endParaRPr>
          </a:p>
        </p:txBody>
      </p:sp>
      <p:pic>
        <p:nvPicPr>
          <p:cNvPr id="7" name="Picture 7" descr="bbh_htm_util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1331913" y="1771650"/>
            <a:ext cx="3600450" cy="3600450"/>
          </a:xfrm>
          <a:prstGeom prst="rect">
            <a:avLst/>
          </a:prstGeom>
          <a:noFill/>
          <a:ln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utoUpdateAnimBg="0"/>
      <p:bldP spid="4" grpId="0" autoUpdateAnimBg="0"/>
      <p:bldP spid="5" grpId="0" autoUpdateAnimBg="0"/>
      <p:bldP spid="6" grpId="0" autoUpdateAnimBg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468313" y="0"/>
            <a:ext cx="77724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4400" b="1" i="0" u="sng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Xerophyllum tenax</a:t>
            </a:r>
            <a:r>
              <a:rPr kumimoji="0" lang="nl-NL" sz="4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3" name="Text Box 4"/>
          <p:cNvSpPr txBox="1">
            <a:spLocks noChangeArrowheads="1"/>
          </p:cNvSpPr>
          <p:nvPr/>
        </p:nvSpPr>
        <p:spPr bwMode="auto">
          <a:xfrm>
            <a:off x="304800" y="5943600"/>
            <a:ext cx="4343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nl-NL"/>
              <a:t>beregras</a:t>
            </a:r>
          </a:p>
        </p:txBody>
      </p:sp>
      <p:pic>
        <p:nvPicPr>
          <p:cNvPr id="4" name="Picture 7" descr="af03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3276600" y="1125538"/>
            <a:ext cx="4051300" cy="5400675"/>
          </a:xfrm>
          <a:prstGeom prst="rect">
            <a:avLst/>
          </a:prstGeom>
          <a:noFill/>
          <a:ln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utoUpdateAnimBg="0"/>
      <p:bldP spid="3" grpId="0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1116013" y="0"/>
            <a:ext cx="77724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4400" b="0" i="0" u="none" strike="noStrike" kern="1200" cap="none" spc="0" normalizeH="0" baseline="0" noProof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Aspidistra elatior</a:t>
            </a:r>
          </a:p>
        </p:txBody>
      </p:sp>
      <p:sp>
        <p:nvSpPr>
          <p:cNvPr id="3" name="Text Box 3"/>
          <p:cNvSpPr txBox="1">
            <a:spLocks noChangeArrowheads="1"/>
          </p:cNvSpPr>
          <p:nvPr/>
        </p:nvSpPr>
        <p:spPr bwMode="auto">
          <a:xfrm>
            <a:off x="5508625" y="6021388"/>
            <a:ext cx="6477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nl-NL">
                <a:solidFill>
                  <a:schemeClr val="accent2"/>
                </a:solidFill>
              </a:rPr>
              <a:t>slagersplant</a:t>
            </a:r>
            <a:endParaRPr lang="nl-NL"/>
          </a:p>
        </p:txBody>
      </p:sp>
      <p:pic>
        <p:nvPicPr>
          <p:cNvPr id="4" name="Picture 9" descr="1042-tb-aspidistr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900113" y="981075"/>
            <a:ext cx="4105275" cy="5472113"/>
          </a:xfrm>
          <a:prstGeom prst="rect">
            <a:avLst/>
          </a:prstGeom>
          <a:noFill/>
          <a:ln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utoUpdateAnimBg="0"/>
      <p:bldP spid="3" grpId="0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755650" y="260350"/>
            <a:ext cx="77724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4400" b="0" i="0" u="none" strike="noStrike" kern="1200" cap="none" spc="0" normalizeH="0" baseline="0" noProof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Cycas revoluta</a:t>
            </a:r>
          </a:p>
        </p:txBody>
      </p:sp>
      <p:sp>
        <p:nvSpPr>
          <p:cNvPr id="3" name="Text Box 4"/>
          <p:cNvSpPr txBox="1">
            <a:spLocks noChangeArrowheads="1"/>
          </p:cNvSpPr>
          <p:nvPr/>
        </p:nvSpPr>
        <p:spPr bwMode="auto">
          <a:xfrm>
            <a:off x="1979613" y="5949950"/>
            <a:ext cx="4343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nl-NL">
                <a:solidFill>
                  <a:srgbClr val="FF6600"/>
                </a:solidFill>
              </a:rPr>
              <a:t>teruggebogen</a:t>
            </a:r>
          </a:p>
        </p:txBody>
      </p:sp>
      <p:sp>
        <p:nvSpPr>
          <p:cNvPr id="4" name="Text Box 5"/>
          <p:cNvSpPr txBox="1">
            <a:spLocks noChangeArrowheads="1"/>
          </p:cNvSpPr>
          <p:nvPr/>
        </p:nvSpPr>
        <p:spPr bwMode="auto">
          <a:xfrm>
            <a:off x="533400" y="990600"/>
            <a:ext cx="381000" cy="314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nl-NL" sz="2000" b="1">
                <a:solidFill>
                  <a:srgbClr val="FF0000"/>
                </a:solidFill>
              </a:rPr>
              <a:t>CYCADACEAE</a:t>
            </a:r>
            <a:endParaRPr lang="nl-NL" sz="2000" b="1">
              <a:solidFill>
                <a:srgbClr val="99CC00"/>
              </a:solidFill>
            </a:endParaRPr>
          </a:p>
        </p:txBody>
      </p:sp>
      <p:sp>
        <p:nvSpPr>
          <p:cNvPr id="5" name="Text Box 6"/>
          <p:cNvSpPr txBox="1">
            <a:spLocks noChangeArrowheads="1"/>
          </p:cNvSpPr>
          <p:nvPr/>
        </p:nvSpPr>
        <p:spPr bwMode="auto">
          <a:xfrm>
            <a:off x="755650" y="5949950"/>
            <a:ext cx="6477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nl-NL">
                <a:solidFill>
                  <a:schemeClr val="accent2"/>
                </a:solidFill>
              </a:rPr>
              <a:t>cycaspalm</a:t>
            </a:r>
            <a:endParaRPr lang="nl-NL"/>
          </a:p>
        </p:txBody>
      </p:sp>
      <p:pic>
        <p:nvPicPr>
          <p:cNvPr id="6" name="Picture 19" descr="img_4235f6792751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1835150" y="1412875"/>
            <a:ext cx="5903913" cy="4427538"/>
          </a:xfrm>
          <a:prstGeom prst="rect">
            <a:avLst/>
          </a:prstGeom>
          <a:noFill/>
          <a:ln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utoUpdateAnimBg="0"/>
      <p:bldP spid="3" grpId="0" autoUpdateAnimBg="0"/>
      <p:bldP spid="4" grpId="0" autoUpdateAnimBg="0"/>
      <p:bldP spid="5" grpId="0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685800" y="609600"/>
            <a:ext cx="77724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4400" b="0" i="0" u="none" strike="noStrike" kern="1200" cap="none" spc="0" normalizeH="0" baseline="0" noProof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Eucalyptus cultivars</a:t>
            </a:r>
          </a:p>
        </p:txBody>
      </p:sp>
      <p:pic>
        <p:nvPicPr>
          <p:cNvPr id="3" name="Picture 3" descr="wpeB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19700" y="1773238"/>
            <a:ext cx="3600450" cy="3816350"/>
          </a:xfrm>
          <a:prstGeom prst="rect">
            <a:avLst/>
          </a:prstGeom>
          <a:noFill/>
        </p:spPr>
      </p:pic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2627313" y="5949950"/>
            <a:ext cx="4343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nl-NL">
                <a:solidFill>
                  <a:srgbClr val="FF6600"/>
                </a:solidFill>
              </a:rPr>
              <a:t>asgrauw</a:t>
            </a:r>
          </a:p>
        </p:txBody>
      </p:sp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1258888" y="5949950"/>
            <a:ext cx="6477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nl-NL">
                <a:solidFill>
                  <a:schemeClr val="accent2"/>
                </a:solidFill>
              </a:rPr>
              <a:t>gomboom</a:t>
            </a:r>
            <a:endParaRPr lang="nl-NL"/>
          </a:p>
        </p:txBody>
      </p:sp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533400" y="990600"/>
            <a:ext cx="381000" cy="283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nl-NL" sz="2000" b="1">
                <a:solidFill>
                  <a:srgbClr val="FF0000"/>
                </a:solidFill>
              </a:rPr>
              <a:t>MYRTACEAE</a:t>
            </a:r>
            <a:endParaRPr lang="nl-NL" sz="2000" b="1">
              <a:solidFill>
                <a:srgbClr val="99CC00"/>
              </a:solidFill>
            </a:endParaRPr>
          </a:p>
        </p:txBody>
      </p:sp>
      <p:pic>
        <p:nvPicPr>
          <p:cNvPr id="7" name="Picture 11" descr="eucalyptus-soleil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1116013" y="1773238"/>
            <a:ext cx="3889375" cy="3889375"/>
          </a:xfrm>
          <a:prstGeom prst="rect">
            <a:avLst/>
          </a:prstGeom>
          <a:noFill/>
          <a:ln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utoUpdateAnimBg="0"/>
      <p:bldP spid="4" grpId="0" autoUpdateAnimBg="0"/>
      <p:bldP spid="5" grpId="0" autoUpdateAnimBg="0"/>
      <p:bldP spid="6" grpId="0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1116013" y="188913"/>
            <a:ext cx="77724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4400" b="0" i="0" u="none" strike="noStrike" kern="1200" cap="none" spc="0" normalizeH="0" baseline="0" noProof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Fatsia japonica</a:t>
            </a:r>
          </a:p>
        </p:txBody>
      </p:sp>
      <p:pic>
        <p:nvPicPr>
          <p:cNvPr id="3" name="Picture 12" descr="fatsia_japonic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1116013" y="1125538"/>
            <a:ext cx="4368800" cy="4687887"/>
          </a:xfrm>
          <a:prstGeom prst="rect">
            <a:avLst/>
          </a:prstGeom>
          <a:noFill/>
          <a:ln/>
        </p:spPr>
      </p:pic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1258888" y="5949950"/>
            <a:ext cx="6477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nl-NL">
                <a:solidFill>
                  <a:schemeClr val="accent2"/>
                </a:solidFill>
              </a:rPr>
              <a:t>vingerplant</a:t>
            </a:r>
            <a:endParaRPr lang="nl-NL"/>
          </a:p>
        </p:txBody>
      </p:sp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1476375" y="5949950"/>
            <a:ext cx="4343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nl-NL">
                <a:solidFill>
                  <a:srgbClr val="FF6600"/>
                </a:solidFill>
              </a:rPr>
              <a:t>uit Japan</a:t>
            </a:r>
          </a:p>
        </p:txBody>
      </p:sp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533400" y="1127125"/>
            <a:ext cx="381000" cy="314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nl-NL" sz="2000" b="1">
                <a:solidFill>
                  <a:srgbClr val="FF0000"/>
                </a:solidFill>
              </a:rPr>
              <a:t>ARALIACEAE</a:t>
            </a:r>
            <a:endParaRPr lang="nl-NL" sz="2000" b="1">
              <a:solidFill>
                <a:srgbClr val="99CC00"/>
              </a:solidFill>
            </a:endParaRPr>
          </a:p>
        </p:txBody>
      </p:sp>
      <p:pic>
        <p:nvPicPr>
          <p:cNvPr id="7" name="Picture 15" descr="fatsia_japonic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5795963" y="2133600"/>
            <a:ext cx="3024187" cy="3024188"/>
          </a:xfrm>
          <a:prstGeom prst="rect">
            <a:avLst/>
          </a:prstGeom>
          <a:noFill/>
          <a:ln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utoUpdateAnimBg="0"/>
      <p:bldP spid="4" grpId="0" autoUpdateAnimBg="0"/>
      <p:bldP spid="5" grpId="0" autoUpdateAnimBg="0"/>
      <p:bldP spid="6" grpId="0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684213" y="333375"/>
            <a:ext cx="77724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4400" b="0" i="0" u="none" strike="noStrike" kern="1200" cap="none" spc="0" normalizeH="0" baseline="0" noProof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Galax urceolata </a:t>
            </a:r>
          </a:p>
        </p:txBody>
      </p:sp>
      <p:pic>
        <p:nvPicPr>
          <p:cNvPr id="3" name="Picture 6" descr="Galax%20urceolata%20floweri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4932363" y="1628775"/>
            <a:ext cx="3700462" cy="4930775"/>
          </a:xfrm>
          <a:prstGeom prst="rect">
            <a:avLst/>
          </a:prstGeom>
          <a:noFill/>
          <a:ln/>
        </p:spPr>
      </p:pic>
      <p:pic>
        <p:nvPicPr>
          <p:cNvPr id="4" name="Picture 14" descr="Galax_urceolat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1187450" y="1773238"/>
            <a:ext cx="2830513" cy="4114800"/>
          </a:xfrm>
          <a:prstGeom prst="rect">
            <a:avLst/>
          </a:prstGeom>
          <a:noFill/>
          <a:ln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1219200" y="152400"/>
            <a:ext cx="77724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4400" b="0" i="0" u="none" strike="noStrike" kern="1200" cap="none" spc="0" normalizeH="0" baseline="0" noProof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Gaultheria shallon</a:t>
            </a:r>
          </a:p>
        </p:txBody>
      </p:sp>
      <p:pic>
        <p:nvPicPr>
          <p:cNvPr id="3" name="Picture 3" descr="Gaultheria_shallo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43213" y="1125538"/>
            <a:ext cx="4676775" cy="4724400"/>
          </a:xfrm>
          <a:prstGeom prst="rect">
            <a:avLst/>
          </a:prstGeom>
          <a:noFill/>
        </p:spPr>
      </p:pic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539750" y="5949950"/>
            <a:ext cx="6477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nl-NL">
                <a:solidFill>
                  <a:schemeClr val="accent2"/>
                </a:solidFill>
              </a:rPr>
              <a:t>appeltjesblad, salalblad</a:t>
            </a:r>
            <a:endParaRPr lang="nl-NL"/>
          </a:p>
        </p:txBody>
      </p:sp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533400" y="990600"/>
            <a:ext cx="381000" cy="283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nl-NL" sz="2000" b="1">
                <a:solidFill>
                  <a:srgbClr val="FF0000"/>
                </a:solidFill>
              </a:rPr>
              <a:t>ERICACEAE</a:t>
            </a:r>
            <a:endParaRPr lang="nl-NL" sz="2000" b="1">
              <a:solidFill>
                <a:srgbClr val="99CC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utoUpdateAnimBg="0"/>
      <p:bldP spid="4" grpId="0" autoUpdateAnimBg="0"/>
      <p:bldP spid="5" grpId="0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1219200" y="152400"/>
            <a:ext cx="77724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4400" b="0" i="0" u="none" strike="noStrike" kern="1200" cap="none" spc="0" normalizeH="0" baseline="0" noProof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Hosta cultivars</a:t>
            </a:r>
          </a:p>
        </p:txBody>
      </p:sp>
      <p:pic>
        <p:nvPicPr>
          <p:cNvPr id="3" name="Picture 3" descr="Hosta%20Wide%20Brim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16238" y="1341438"/>
            <a:ext cx="5246687" cy="4360862"/>
          </a:xfrm>
          <a:prstGeom prst="rect">
            <a:avLst/>
          </a:prstGeom>
          <a:noFill/>
        </p:spPr>
      </p:pic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228600" y="5486400"/>
            <a:ext cx="6477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nl-NL">
                <a:solidFill>
                  <a:schemeClr val="accent2"/>
                </a:solidFill>
              </a:rPr>
              <a:t>hosta</a:t>
            </a:r>
            <a:endParaRPr lang="nl-NL"/>
          </a:p>
        </p:txBody>
      </p:sp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533400" y="990600"/>
            <a:ext cx="381000" cy="314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nl-NL" sz="2000" b="1">
                <a:solidFill>
                  <a:srgbClr val="FF0000"/>
                </a:solidFill>
              </a:rPr>
              <a:t>FUNKIACEAE</a:t>
            </a:r>
            <a:endParaRPr lang="nl-NL" sz="2000" b="1">
              <a:solidFill>
                <a:srgbClr val="99CC00"/>
              </a:solidFill>
            </a:endParaRPr>
          </a:p>
        </p:txBody>
      </p:sp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457200" y="6096000"/>
            <a:ext cx="4343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nl-NL">
                <a:solidFill>
                  <a:srgbClr val="FF6600"/>
                </a:solidFill>
              </a:rPr>
              <a:t>cultuurvariëteit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utoUpdateAnimBg="0"/>
      <p:bldP spid="4" grpId="0" autoUpdateAnimBg="0"/>
      <p:bldP spid="5" grpId="0" autoUpdateAnimBg="0"/>
      <p:bldP spid="6" grpId="0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6"/>
          <p:cNvSpPr txBox="1">
            <a:spLocks noChangeArrowheads="1"/>
          </p:cNvSpPr>
          <p:nvPr/>
        </p:nvSpPr>
        <p:spPr>
          <a:xfrm>
            <a:off x="1219200" y="152400"/>
            <a:ext cx="77724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4400" b="0" i="0" u="none" strike="noStrike" kern="1200" cap="none" spc="0" normalizeH="0" baseline="0" noProof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Hosta undulata ‘Albomarginata’</a:t>
            </a:r>
          </a:p>
        </p:txBody>
      </p:sp>
      <p:pic>
        <p:nvPicPr>
          <p:cNvPr id="3" name="Picture 1027" descr="albomarginat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9613" y="1268413"/>
            <a:ext cx="5976937" cy="4946650"/>
          </a:xfrm>
          <a:prstGeom prst="rect">
            <a:avLst/>
          </a:prstGeom>
          <a:noFill/>
        </p:spPr>
      </p:pic>
      <p:sp>
        <p:nvSpPr>
          <p:cNvPr id="4" name="Text Box 1028"/>
          <p:cNvSpPr txBox="1">
            <a:spLocks noChangeArrowheads="1"/>
          </p:cNvSpPr>
          <p:nvPr/>
        </p:nvSpPr>
        <p:spPr bwMode="auto">
          <a:xfrm>
            <a:off x="611188" y="5876925"/>
            <a:ext cx="6477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nl-NL">
                <a:solidFill>
                  <a:schemeClr val="accent2"/>
                </a:solidFill>
              </a:rPr>
              <a:t>hosta</a:t>
            </a:r>
            <a:endParaRPr lang="nl-NL"/>
          </a:p>
        </p:txBody>
      </p:sp>
      <p:sp>
        <p:nvSpPr>
          <p:cNvPr id="5" name="Text Box 1029"/>
          <p:cNvSpPr txBox="1">
            <a:spLocks noChangeArrowheads="1"/>
          </p:cNvSpPr>
          <p:nvPr/>
        </p:nvSpPr>
        <p:spPr bwMode="auto">
          <a:xfrm>
            <a:off x="533400" y="990600"/>
            <a:ext cx="381000" cy="314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nl-NL" sz="2000" b="1">
                <a:solidFill>
                  <a:srgbClr val="FF0000"/>
                </a:solidFill>
              </a:rPr>
              <a:t>FUNKIACEAE</a:t>
            </a:r>
            <a:endParaRPr lang="nl-NL" sz="2000" b="1">
              <a:solidFill>
                <a:srgbClr val="99CC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utoUpdateAnimBg="0"/>
      <p:bldP spid="4" grpId="0" autoUpdateAnimBg="0"/>
      <p:bldP spid="5" grpId="0" autoUpdateAnimBg="0"/>
    </p:bldLst>
  </p:timing>
</p:sld>
</file>

<file path=ppt/theme/theme1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79</Words>
  <Application>Microsoft Office PowerPoint</Application>
  <PresentationFormat>Diavoorstelling (4:3)</PresentationFormat>
  <Paragraphs>47</Paragraphs>
  <Slides>15</Slides>
  <Notes>0</Notes>
  <HiddenSlides>0</HiddenSlides>
  <MMClips>0</MMClips>
  <ScaleCrop>false</ScaleCrop>
  <HeadingPairs>
    <vt:vector size="6" baseType="variant">
      <vt:variant>
        <vt:lpstr>Thema</vt:lpstr>
      </vt:variant>
      <vt:variant>
        <vt:i4>1</vt:i4>
      </vt:variant>
      <vt:variant>
        <vt:lpstr>Ingesloten OLE-bronprogramma's</vt:lpstr>
      </vt:variant>
      <vt:variant>
        <vt:i4>1</vt:i4>
      </vt:variant>
      <vt:variant>
        <vt:lpstr>Diatitels</vt:lpstr>
      </vt:variant>
      <vt:variant>
        <vt:i4>15</vt:i4>
      </vt:variant>
    </vt:vector>
  </HeadingPairs>
  <TitlesOfParts>
    <vt:vector size="17" baseType="lpstr">
      <vt:lpstr>Office-thema</vt:lpstr>
      <vt:lpstr>Bitmapafbeelding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Company>AOC Oost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 1</dc:title>
  <dc:creator>andya</dc:creator>
  <cp:lastModifiedBy>Bianca Harink</cp:lastModifiedBy>
  <cp:revision>2</cp:revision>
  <dcterms:created xsi:type="dcterms:W3CDTF">2012-02-07T15:16:30Z</dcterms:created>
  <dcterms:modified xsi:type="dcterms:W3CDTF">2012-05-24T07:05:48Z</dcterms:modified>
</cp:coreProperties>
</file>