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60" r:id="rId4"/>
    <p:sldId id="261" r:id="rId5"/>
    <p:sldId id="259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8B1C"/>
    <a:srgbClr val="FFE0A3"/>
    <a:srgbClr val="D0005E"/>
    <a:srgbClr val="BE0260"/>
    <a:srgbClr val="018ACF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345"/>
    <p:restoredTop sz="94704"/>
  </p:normalViewPr>
  <p:slideViewPr>
    <p:cSldViewPr>
      <p:cViewPr varScale="1">
        <p:scale>
          <a:sx n="72" d="100"/>
          <a:sy n="72" d="100"/>
        </p:scale>
        <p:origin x="39" y="74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EF6E0A-332E-4056-97F8-A28CFF06F054}" type="datetimeFigureOut">
              <a:rPr lang="nl-NL" smtClean="0"/>
              <a:t>9-3-2026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934006-D9E3-4B2D-AABB-46EFF35C8D3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763751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934006-D9E3-4B2D-AABB-46EFF35C8D3E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22437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7080" y="2054655"/>
            <a:ext cx="7772400" cy="7635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rgbClr val="FFE0A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1425" y="2970885"/>
            <a:ext cx="6400800" cy="458115"/>
          </a:xfrm>
        </p:spPr>
        <p:txBody>
          <a:bodyPr>
            <a:normAutofit/>
          </a:bodyPr>
          <a:lstStyle>
            <a:lvl1pPr marL="0" indent="0" algn="r">
              <a:buNone/>
              <a:defRPr sz="26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680310"/>
            <a:ext cx="8229600" cy="458115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FFE0A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596540"/>
            <a:ext cx="8229600" cy="3918803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3310" y="527605"/>
            <a:ext cx="7016195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D68B1C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311" y="1138425"/>
            <a:ext cx="7016195" cy="4275740"/>
          </a:xfrm>
        </p:spPr>
        <p:txBody>
          <a:bodyPr/>
          <a:lstStyle>
            <a:lvl1pPr>
              <a:defRPr sz="2800">
                <a:solidFill>
                  <a:schemeClr val="tx2">
                    <a:lumMod val="50000"/>
                  </a:schemeClr>
                </a:solidFill>
              </a:defRPr>
            </a:lvl1pPr>
            <a:lvl2pPr>
              <a:defRPr>
                <a:solidFill>
                  <a:schemeClr val="tx2">
                    <a:lumMod val="50000"/>
                  </a:schemeClr>
                </a:solidFill>
              </a:defRPr>
            </a:lvl2pPr>
            <a:lvl3pPr>
              <a:defRPr>
                <a:solidFill>
                  <a:schemeClr val="tx2">
                    <a:lumMod val="50000"/>
                  </a:schemeClr>
                </a:solidFill>
              </a:defRPr>
            </a:lvl3pPr>
            <a:lvl4pPr>
              <a:defRPr>
                <a:solidFill>
                  <a:schemeClr val="tx2">
                    <a:lumMod val="50000"/>
                  </a:schemeClr>
                </a:solidFill>
              </a:defRPr>
            </a:lvl4pPr>
            <a:lvl5pPr>
              <a:defRPr>
                <a:solidFill>
                  <a:schemeClr val="tx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527605"/>
            <a:ext cx="8229600" cy="610820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FFE0A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1670" y="1424792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670" y="2054655"/>
            <a:ext cx="4040188" cy="3035058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1424792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054655"/>
            <a:ext cx="4041775" cy="3035058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schooltv.nl/video-item/het-klokhuis-skelet" TargetMode="Externa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hyperlink" Target="Schooltv.nl%20-%20Je%20lichaam%20-%20het%20skelet" TargetMode="External"/><Relationship Id="rId4" Type="http://schemas.openxmlformats.org/officeDocument/2006/relationships/hyperlink" Target="https://ntr.nl/html/micrio/schooltv/botten/index.html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Tot op het bot </a:t>
            </a:r>
            <a:r>
              <a:rPr lang="en-US" dirty="0" err="1"/>
              <a:t>uitgezocht</a:t>
            </a:r>
            <a:r>
              <a:rPr lang="en-US" dirty="0"/>
              <a:t>!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/>
              <a:t>Natuurles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ABD89C-59CC-6CAD-2B5A-A3BBE0766A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2CC8BF-AF79-7396-868E-1A346CF4E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Sta op of blijf zitten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DC3C287-C9AB-F550-C4FC-DA68A0DEBF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3310" y="3123590"/>
            <a:ext cx="7016195" cy="4275740"/>
          </a:xfrm>
        </p:spPr>
        <p:txBody>
          <a:bodyPr/>
          <a:lstStyle/>
          <a:p>
            <a:r>
              <a:rPr lang="nl-NL" dirty="0"/>
              <a:t>Baby’s hebben 350 botten.</a:t>
            </a:r>
          </a:p>
        </p:txBody>
      </p:sp>
    </p:spTree>
    <p:extLst>
      <p:ext uri="{BB962C8B-B14F-4D97-AF65-F5344CB8AC3E}">
        <p14:creationId xmlns:p14="http://schemas.microsoft.com/office/powerpoint/2010/main" val="17806909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CCF49C-E6F3-AEB8-3B2B-C3A6A2B4E4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0CB9CF-33E3-C022-F9A2-A09892E332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Sta op of blijf zitten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9DC993C-5067-4364-57B9-36CBB0BDFD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63891" y="3429000"/>
            <a:ext cx="7016195" cy="4275740"/>
          </a:xfrm>
        </p:spPr>
        <p:txBody>
          <a:bodyPr/>
          <a:lstStyle/>
          <a:p>
            <a:r>
              <a:rPr lang="nl-NL" dirty="0"/>
              <a:t>STA OP!</a:t>
            </a:r>
          </a:p>
        </p:txBody>
      </p:sp>
    </p:spTree>
    <p:extLst>
      <p:ext uri="{BB962C8B-B14F-4D97-AF65-F5344CB8AC3E}">
        <p14:creationId xmlns:p14="http://schemas.microsoft.com/office/powerpoint/2010/main" val="35203404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B1E021-67F0-3D3E-4522-8C9CA43FBE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We gaan behangen!	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572A645-9B35-3CD8-CC74-B1EA3AC620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76015" y="2360065"/>
            <a:ext cx="7016195" cy="4275740"/>
          </a:xfrm>
        </p:spPr>
        <p:txBody>
          <a:bodyPr/>
          <a:lstStyle/>
          <a:p>
            <a:r>
              <a:rPr lang="nl-NL" dirty="0"/>
              <a:t>Pak een vel behangpapier.</a:t>
            </a:r>
          </a:p>
          <a:p>
            <a:r>
              <a:rPr lang="nl-NL" dirty="0"/>
              <a:t>1 kind gaat liggen en de rest trekt om.</a:t>
            </a:r>
          </a:p>
          <a:p>
            <a:r>
              <a:rPr lang="nl-NL" dirty="0"/>
              <a:t>Schrijf/teken alle botten die je kent op het vel.</a:t>
            </a:r>
          </a:p>
          <a:p>
            <a:r>
              <a:rPr lang="nl-NL" dirty="0"/>
              <a:t>Tijd om? Ga bij elkaar kijken. Wat je ziet en mist schrijf je op met een andere kleur.</a:t>
            </a:r>
          </a:p>
          <a:p>
            <a:r>
              <a:rPr lang="nl-NL" dirty="0"/>
              <a:t>Klaar? Met de juf/meester maken jullie een </a:t>
            </a:r>
            <a:r>
              <a:rPr lang="nl-NL" dirty="0" err="1"/>
              <a:t>mindmap</a:t>
            </a:r>
            <a:r>
              <a:rPr lang="nl-NL" dirty="0"/>
              <a:t> van alle informatie.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598571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66C444-736A-AF05-7157-FA9D158F07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Laat maar hangen!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B49E092-BDD2-8DF3-5FA4-AA1EA4B567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Waar hoort welk bot? Hang ze op!</a:t>
            </a:r>
          </a:p>
        </p:txBody>
      </p:sp>
    </p:spTree>
    <p:extLst>
      <p:ext uri="{BB962C8B-B14F-4D97-AF65-F5344CB8AC3E}">
        <p14:creationId xmlns:p14="http://schemas.microsoft.com/office/powerpoint/2010/main" val="42400459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Doel van de 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2818180"/>
            <a:ext cx="8229600" cy="3918803"/>
          </a:xfrm>
        </p:spPr>
        <p:txBody>
          <a:bodyPr/>
          <a:lstStyle/>
          <a:p>
            <a:pPr marL="0" indent="0">
              <a:buNone/>
            </a:pPr>
            <a:r>
              <a:rPr lang="nl-NL" b="1" dirty="0"/>
              <a:t>Doel:</a:t>
            </a:r>
            <a:endParaRPr lang="nl-NL" dirty="0"/>
          </a:p>
          <a:p>
            <a:pPr marL="0" indent="0">
              <a:buNone/>
            </a:pPr>
            <a:r>
              <a:rPr lang="nl-NL" dirty="0"/>
              <a:t>Aan het einde van de les weten de leerlingen wat het skelet is en kunnen zij enkele belangrijke botten in het menselijk lichaam benoemen en op de juiste plek aangeven.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025E380-6D7C-427F-A8D5-78ED4BB57A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Het skelet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0F5400E-43A3-8685-63CC-C33B1DDB17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65" y="2818180"/>
            <a:ext cx="8229600" cy="3918803"/>
          </a:xfrm>
        </p:spPr>
        <p:txBody>
          <a:bodyPr/>
          <a:lstStyle/>
          <a:p>
            <a:r>
              <a:rPr lang="nl-NL" dirty="0"/>
              <a:t>Welke botten kennen jullie? </a:t>
            </a:r>
          </a:p>
          <a:p>
            <a:r>
              <a:rPr lang="nl-NL" dirty="0"/>
              <a:t>Welke botten ken je niet? </a:t>
            </a:r>
          </a:p>
          <a:p>
            <a:r>
              <a:rPr lang="nl-NL" dirty="0"/>
              <a:t>Welk bot in jouw lichaam kan je aanraken?</a:t>
            </a:r>
          </a:p>
          <a:p>
            <a:endParaRPr lang="nl-NL" dirty="0"/>
          </a:p>
          <a:p>
            <a:r>
              <a:rPr lang="nl-NL" dirty="0"/>
              <a:t>Maak in je tafelgroepje een </a:t>
            </a:r>
            <a:r>
              <a:rPr lang="nl-NL" dirty="0" err="1"/>
              <a:t>mindmap</a:t>
            </a:r>
            <a:r>
              <a:rPr lang="nl-NL" dirty="0"/>
              <a:t>. In het midden staat ‘’het skelet’’. Waar denk jij aan?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63937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D23D1E-865F-1BA7-6E61-0DB1B2A21B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Het skelet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1AF27D0-71B0-8E89-8B0A-4BC01E3169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1670" y="2665475"/>
            <a:ext cx="8229600" cy="3918803"/>
          </a:xfrm>
        </p:spPr>
        <p:txBody>
          <a:bodyPr/>
          <a:lstStyle/>
          <a:p>
            <a:r>
              <a:rPr lang="nl-NL" dirty="0">
                <a:hlinkClick r:id="rId3"/>
              </a:rPr>
              <a:t>https://schooltv.nl/video-item/het-klokhuis-skelet</a:t>
            </a: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 algn="ctr">
              <a:buNone/>
            </a:pPr>
            <a:r>
              <a:rPr lang="nl-NL" dirty="0"/>
              <a:t>of</a:t>
            </a:r>
          </a:p>
          <a:p>
            <a:endParaRPr lang="nl-NL" dirty="0"/>
          </a:p>
          <a:p>
            <a:r>
              <a:rPr lang="nl-NL" dirty="0"/>
              <a:t>Interactieve schoolplaat ‘Skelet’ </a:t>
            </a:r>
            <a:r>
              <a:rPr lang="nl-NL" dirty="0">
                <a:hlinkClick r:id="rId4"/>
              </a:rPr>
              <a:t>Schooltv.nl - Je lichaam - het skelet</a:t>
            </a:r>
            <a:endParaRPr lang="nl-NL" dirty="0"/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5" name="Afbeelding 4">
            <a:hlinkClick r:id="rId5" action="ppaction://hlinkfile"/>
            <a:extLst>
              <a:ext uri="{FF2B5EF4-FFF2-40B4-BE49-F238E27FC236}">
                <a16:creationId xmlns:a16="http://schemas.microsoft.com/office/drawing/2014/main" id="{AEEE0548-7720-1BAD-E7A8-88BA4E290BC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57165" y="5312194"/>
            <a:ext cx="1633618" cy="9162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Afbeelding 6">
            <a:hlinkClick r:id="rId3"/>
            <a:extLst>
              <a:ext uri="{FF2B5EF4-FFF2-40B4-BE49-F238E27FC236}">
                <a16:creationId xmlns:a16="http://schemas.microsoft.com/office/drawing/2014/main" id="{EE1EA0D5-1CB0-BFDD-B961-76A68EFE34F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57165" y="3276295"/>
            <a:ext cx="1679755" cy="9669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3388913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503065" y="2818180"/>
            <a:ext cx="7016195" cy="610820"/>
          </a:xfrm>
        </p:spPr>
        <p:txBody>
          <a:bodyPr>
            <a:normAutofit fontScale="90000"/>
          </a:bodyPr>
          <a:lstStyle/>
          <a:p>
            <a:pPr algn="l"/>
            <a:r>
              <a:rPr lang="en-US" sz="9800" dirty="0"/>
              <a:t>QUIZ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6708CA-9316-5B98-A450-91C828112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Sta op of blijf zitten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1662F9C-83DF-F90C-8B00-C3B6A3914A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3310" y="2582260"/>
            <a:ext cx="7016195" cy="4275740"/>
          </a:xfrm>
        </p:spPr>
        <p:txBody>
          <a:bodyPr/>
          <a:lstStyle/>
          <a:p>
            <a:r>
              <a:rPr lang="nl-NL" dirty="0"/>
              <a:t>Jij hebt 206 botten in jouw lichaam?</a:t>
            </a:r>
          </a:p>
        </p:txBody>
      </p:sp>
    </p:spTree>
    <p:extLst>
      <p:ext uri="{BB962C8B-B14F-4D97-AF65-F5344CB8AC3E}">
        <p14:creationId xmlns:p14="http://schemas.microsoft.com/office/powerpoint/2010/main" val="29831227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8FBC46-D9EE-75DA-DB6E-63E2AB183C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ED99E7A-C5D5-201F-53D8-F804B078F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Sta op of blijf zitten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75F0BBE-5E7F-5D69-9878-185C1B7FFF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3310" y="2818180"/>
            <a:ext cx="7016195" cy="4275740"/>
          </a:xfrm>
        </p:spPr>
        <p:txBody>
          <a:bodyPr/>
          <a:lstStyle/>
          <a:p>
            <a:r>
              <a:rPr lang="nl-NL" dirty="0"/>
              <a:t>STA OP!</a:t>
            </a:r>
          </a:p>
        </p:txBody>
      </p:sp>
    </p:spTree>
    <p:extLst>
      <p:ext uri="{BB962C8B-B14F-4D97-AF65-F5344CB8AC3E}">
        <p14:creationId xmlns:p14="http://schemas.microsoft.com/office/powerpoint/2010/main" val="9961291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A50EA91-C580-90D3-793E-3971051F7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Sta op of blijf zitten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E6A7F64-BA82-1D18-C452-3C3BD0AB06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3310" y="2970885"/>
            <a:ext cx="7016195" cy="4275740"/>
          </a:xfrm>
        </p:spPr>
        <p:txBody>
          <a:bodyPr/>
          <a:lstStyle/>
          <a:p>
            <a:r>
              <a:rPr lang="nl-NL" dirty="0"/>
              <a:t>Het kleinste bot zit in je hand?</a:t>
            </a:r>
          </a:p>
        </p:txBody>
      </p:sp>
    </p:spTree>
    <p:extLst>
      <p:ext uri="{BB962C8B-B14F-4D97-AF65-F5344CB8AC3E}">
        <p14:creationId xmlns:p14="http://schemas.microsoft.com/office/powerpoint/2010/main" val="33606537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1E761D-48F0-F892-0482-808641D117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D17C52-8204-CD4B-1A64-A91B55306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Sta op of blijf zitten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6B8E228-358B-7A7F-271D-3BBA0B6413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3309" y="3123590"/>
            <a:ext cx="7016195" cy="4275740"/>
          </a:xfrm>
        </p:spPr>
        <p:txBody>
          <a:bodyPr/>
          <a:lstStyle/>
          <a:p>
            <a:r>
              <a:rPr lang="nl-NL" dirty="0"/>
              <a:t>Blijven zitten</a:t>
            </a:r>
          </a:p>
        </p:txBody>
      </p:sp>
    </p:spTree>
    <p:extLst>
      <p:ext uri="{BB962C8B-B14F-4D97-AF65-F5344CB8AC3E}">
        <p14:creationId xmlns:p14="http://schemas.microsoft.com/office/powerpoint/2010/main" val="16118522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254</Words>
  <Application>Microsoft Office PowerPoint</Application>
  <PresentationFormat>Diavoorstelling (4:3)</PresentationFormat>
  <Paragraphs>43</Paragraphs>
  <Slides>13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13</vt:i4>
      </vt:variant>
    </vt:vector>
  </HeadingPairs>
  <TitlesOfParts>
    <vt:vector size="17" baseType="lpstr">
      <vt:lpstr>Aptos</vt:lpstr>
      <vt:lpstr>Arial</vt:lpstr>
      <vt:lpstr>Calibri</vt:lpstr>
      <vt:lpstr>Office Theme</vt:lpstr>
      <vt:lpstr>Tot op het bot uitgezocht!</vt:lpstr>
      <vt:lpstr>Doel van de les</vt:lpstr>
      <vt:lpstr>Het skelet</vt:lpstr>
      <vt:lpstr>Het skelet</vt:lpstr>
      <vt:lpstr>QUIZ</vt:lpstr>
      <vt:lpstr>Sta op of blijf zitten</vt:lpstr>
      <vt:lpstr>Sta op of blijf zitten</vt:lpstr>
      <vt:lpstr>Sta op of blijf zitten</vt:lpstr>
      <vt:lpstr>Sta op of blijf zitten</vt:lpstr>
      <vt:lpstr>Sta op of blijf zitten</vt:lpstr>
      <vt:lpstr>Sta op of blijf zitten</vt:lpstr>
      <vt:lpstr>We gaan behangen! </vt:lpstr>
      <vt:lpstr>Laat maar hangen!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Jacco van Waardhuizen</cp:lastModifiedBy>
  <cp:revision>34</cp:revision>
  <dcterms:created xsi:type="dcterms:W3CDTF">2013-08-21T19:17:07Z</dcterms:created>
  <dcterms:modified xsi:type="dcterms:W3CDTF">2026-03-09T08:29:14Z</dcterms:modified>
</cp:coreProperties>
</file>