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8"/>
  </p:notesMasterIdLst>
  <p:handoutMasterIdLst>
    <p:handoutMasterId r:id="rId39"/>
  </p:handoutMasterIdLst>
  <p:sldIdLst>
    <p:sldId id="256" r:id="rId5"/>
    <p:sldId id="274" r:id="rId6"/>
    <p:sldId id="404" r:id="rId7"/>
    <p:sldId id="403" r:id="rId8"/>
    <p:sldId id="388" r:id="rId9"/>
    <p:sldId id="405" r:id="rId10"/>
    <p:sldId id="406" r:id="rId11"/>
    <p:sldId id="411" r:id="rId12"/>
    <p:sldId id="407" r:id="rId13"/>
    <p:sldId id="412" r:id="rId14"/>
    <p:sldId id="413" r:id="rId15"/>
    <p:sldId id="408" r:id="rId16"/>
    <p:sldId id="389" r:id="rId17"/>
    <p:sldId id="409" r:id="rId18"/>
    <p:sldId id="410" r:id="rId19"/>
    <p:sldId id="414" r:id="rId20"/>
    <p:sldId id="415" r:id="rId21"/>
    <p:sldId id="390" r:id="rId22"/>
    <p:sldId id="416" r:id="rId23"/>
    <p:sldId id="391" r:id="rId24"/>
    <p:sldId id="392" r:id="rId25"/>
    <p:sldId id="393" r:id="rId26"/>
    <p:sldId id="417" r:id="rId27"/>
    <p:sldId id="396" r:id="rId28"/>
    <p:sldId id="394" r:id="rId29"/>
    <p:sldId id="395" r:id="rId30"/>
    <p:sldId id="397" r:id="rId31"/>
    <p:sldId id="398" r:id="rId32"/>
    <p:sldId id="399" r:id="rId33"/>
    <p:sldId id="400" r:id="rId34"/>
    <p:sldId id="418" r:id="rId35"/>
    <p:sldId id="419" r:id="rId36"/>
    <p:sldId id="383" r:id="rId3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91849F-5023-4F0D-B8A4-865CEA83CC98}" v="1016" dt="2026-02-05T15:20:20.8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34" autoAdjust="0"/>
    <p:restoredTop sz="94660"/>
  </p:normalViewPr>
  <p:slideViewPr>
    <p:cSldViewPr snapToGrid="0">
      <p:cViewPr varScale="1">
        <p:scale>
          <a:sx n="63" d="100"/>
          <a:sy n="63" d="100"/>
        </p:scale>
        <p:origin x="25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é Verbeek" userId="20d2065d-8055-4a68-a463-00777506795f" providerId="ADAL" clId="{408437A9-B1B4-4A5A-BF84-9732D44B2163}"/>
    <pc:docChg chg="undo custSel addSld delSld modSld sldOrd">
      <pc:chgData name="Gé Verbeek" userId="20d2065d-8055-4a68-a463-00777506795f" providerId="ADAL" clId="{408437A9-B1B4-4A5A-BF84-9732D44B2163}" dt="2026-02-05T15:26:50.982" v="2163" actId="14100"/>
      <pc:docMkLst>
        <pc:docMk/>
      </pc:docMkLst>
      <pc:sldChg chg="addSp delSp modSp mod delAnim">
        <pc:chgData name="Gé Verbeek" userId="20d2065d-8055-4a68-a463-00777506795f" providerId="ADAL" clId="{408437A9-B1B4-4A5A-BF84-9732D44B2163}" dt="2026-02-04T14:47:26.486" v="2037" actId="14100"/>
        <pc:sldMkLst>
          <pc:docMk/>
          <pc:sldMk cId="3728083005" sldId="388"/>
        </pc:sldMkLst>
        <pc:spChg chg="mod">
          <ac:chgData name="Gé Verbeek" userId="20d2065d-8055-4a68-a463-00777506795f" providerId="ADAL" clId="{408437A9-B1B4-4A5A-BF84-9732D44B2163}" dt="2026-02-04T14:11:41.079" v="1943" actId="20577"/>
          <ac:spMkLst>
            <pc:docMk/>
            <pc:sldMk cId="3728083005" sldId="388"/>
            <ac:spMk id="5122" creationId="{80899F95-2E30-4511-922B-B88C19CF0D84}"/>
          </ac:spMkLst>
        </pc:spChg>
        <pc:spChg chg="del">
          <ac:chgData name="Gé Verbeek" userId="20d2065d-8055-4a68-a463-00777506795f" providerId="ADAL" clId="{408437A9-B1B4-4A5A-BF84-9732D44B2163}" dt="2026-02-04T14:47:13.237" v="2031" actId="22"/>
          <ac:spMkLst>
            <pc:docMk/>
            <pc:sldMk cId="3728083005" sldId="388"/>
            <ac:spMk id="7171" creationId="{E224BC8B-2913-4038-A10D-36A485D9D174}"/>
          </ac:spMkLst>
        </pc:spChg>
        <pc:picChg chg="add mod ord">
          <ac:chgData name="Gé Verbeek" userId="20d2065d-8055-4a68-a463-00777506795f" providerId="ADAL" clId="{408437A9-B1B4-4A5A-BF84-9732D44B2163}" dt="2026-02-04T14:47:26.486" v="2037" actId="14100"/>
          <ac:picMkLst>
            <pc:docMk/>
            <pc:sldMk cId="3728083005" sldId="388"/>
            <ac:picMk id="3" creationId="{9F9E76A9-EB71-AFC3-E573-F08247A2B206}"/>
          </ac:picMkLst>
        </pc:picChg>
      </pc:sldChg>
      <pc:sldChg chg="addSp modSp mod modAnim">
        <pc:chgData name="Gé Verbeek" userId="20d2065d-8055-4a68-a463-00777506795f" providerId="ADAL" clId="{408437A9-B1B4-4A5A-BF84-9732D44B2163}" dt="2026-02-04T14:02:23.725" v="1823"/>
        <pc:sldMkLst>
          <pc:docMk/>
          <pc:sldMk cId="2020396417" sldId="389"/>
        </pc:sldMkLst>
        <pc:spChg chg="mod">
          <ac:chgData name="Gé Verbeek" userId="20d2065d-8055-4a68-a463-00777506795f" providerId="ADAL" clId="{408437A9-B1B4-4A5A-BF84-9732D44B2163}" dt="2026-02-03T10:49:34.081" v="44" actId="20577"/>
          <ac:spMkLst>
            <pc:docMk/>
            <pc:sldMk cId="2020396417" sldId="389"/>
            <ac:spMk id="5122" creationId="{80899F95-2E30-4511-922B-B88C19CF0D84}"/>
          </ac:spMkLst>
        </pc:spChg>
        <pc:spChg chg="mod">
          <ac:chgData name="Gé Verbeek" userId="20d2065d-8055-4a68-a463-00777506795f" providerId="ADAL" clId="{408437A9-B1B4-4A5A-BF84-9732D44B2163}" dt="2026-02-04T13:46:52.499" v="1664" actId="108"/>
          <ac:spMkLst>
            <pc:docMk/>
            <pc:sldMk cId="2020396417" sldId="389"/>
            <ac:spMk id="7171" creationId="{E224BC8B-2913-4038-A10D-36A485D9D174}"/>
          </ac:spMkLst>
        </pc:spChg>
        <pc:picChg chg="add mod">
          <ac:chgData name="Gé Verbeek" userId="20d2065d-8055-4a68-a463-00777506795f" providerId="ADAL" clId="{408437A9-B1B4-4A5A-BF84-9732D44B2163}" dt="2026-02-03T10:58:57.144" v="225" actId="1076"/>
          <ac:picMkLst>
            <pc:docMk/>
            <pc:sldMk cId="2020396417" sldId="389"/>
            <ac:picMk id="3" creationId="{CE5DB428-37AB-C9C1-F485-14FDFC81D0D2}"/>
          </ac:picMkLst>
        </pc:picChg>
      </pc:sldChg>
      <pc:sldChg chg="addSp modSp mod modAnim">
        <pc:chgData name="Gé Verbeek" userId="20d2065d-8055-4a68-a463-00777506795f" providerId="ADAL" clId="{408437A9-B1B4-4A5A-BF84-9732D44B2163}" dt="2026-02-05T15:14:21.840" v="2102" actId="14100"/>
        <pc:sldMkLst>
          <pc:docMk/>
          <pc:sldMk cId="4114310772" sldId="390"/>
        </pc:sldMkLst>
        <pc:spChg chg="mod">
          <ac:chgData name="Gé Verbeek" userId="20d2065d-8055-4a68-a463-00777506795f" providerId="ADAL" clId="{408437A9-B1B4-4A5A-BF84-9732D44B2163}" dt="2026-02-03T11:40:29.428" v="1049" actId="14100"/>
          <ac:spMkLst>
            <pc:docMk/>
            <pc:sldMk cId="4114310772" sldId="390"/>
            <ac:spMk id="5122" creationId="{80899F95-2E30-4511-922B-B88C19CF0D84}"/>
          </ac:spMkLst>
        </pc:spChg>
        <pc:spChg chg="mod">
          <ac:chgData name="Gé Verbeek" userId="20d2065d-8055-4a68-a463-00777506795f" providerId="ADAL" clId="{408437A9-B1B4-4A5A-BF84-9732D44B2163}" dt="2026-02-04T13:48:34.272" v="1678" actId="108"/>
          <ac:spMkLst>
            <pc:docMk/>
            <pc:sldMk cId="4114310772" sldId="390"/>
            <ac:spMk id="7171" creationId="{E224BC8B-2913-4038-A10D-36A485D9D174}"/>
          </ac:spMkLst>
        </pc:spChg>
        <pc:picChg chg="add mod">
          <ac:chgData name="Gé Verbeek" userId="20d2065d-8055-4a68-a463-00777506795f" providerId="ADAL" clId="{408437A9-B1B4-4A5A-BF84-9732D44B2163}" dt="2026-02-05T15:14:21.840" v="2102" actId="14100"/>
          <ac:picMkLst>
            <pc:docMk/>
            <pc:sldMk cId="4114310772" sldId="390"/>
            <ac:picMk id="3" creationId="{15DFE5A4-EEF3-21BA-D93A-F41EF6AEEA5F}"/>
          </ac:picMkLst>
        </pc:picChg>
      </pc:sldChg>
      <pc:sldChg chg="addSp delSp modSp mod delAnim">
        <pc:chgData name="Gé Verbeek" userId="20d2065d-8055-4a68-a463-00777506795f" providerId="ADAL" clId="{408437A9-B1B4-4A5A-BF84-9732D44B2163}" dt="2026-02-03T12:00:24.472" v="1242" actId="14100"/>
        <pc:sldMkLst>
          <pc:docMk/>
          <pc:sldMk cId="2990189503" sldId="391"/>
        </pc:sldMkLst>
        <pc:spChg chg="mod">
          <ac:chgData name="Gé Verbeek" userId="20d2065d-8055-4a68-a463-00777506795f" providerId="ADAL" clId="{408437A9-B1B4-4A5A-BF84-9732D44B2163}" dt="2026-02-03T11:56:30.423" v="1221" actId="20577"/>
          <ac:spMkLst>
            <pc:docMk/>
            <pc:sldMk cId="2990189503" sldId="391"/>
            <ac:spMk id="5122" creationId="{80899F95-2E30-4511-922B-B88C19CF0D84}"/>
          </ac:spMkLst>
        </pc:spChg>
        <pc:picChg chg="add mod ord">
          <ac:chgData name="Gé Verbeek" userId="20d2065d-8055-4a68-a463-00777506795f" providerId="ADAL" clId="{408437A9-B1B4-4A5A-BF84-9732D44B2163}" dt="2026-02-03T12:00:16.095" v="1240" actId="1076"/>
          <ac:picMkLst>
            <pc:docMk/>
            <pc:sldMk cId="2990189503" sldId="391"/>
            <ac:picMk id="3" creationId="{556438B9-1895-A8AD-B3A9-46F53FA7A02D}"/>
          </ac:picMkLst>
        </pc:picChg>
        <pc:picChg chg="add mod">
          <ac:chgData name="Gé Verbeek" userId="20d2065d-8055-4a68-a463-00777506795f" providerId="ADAL" clId="{408437A9-B1B4-4A5A-BF84-9732D44B2163}" dt="2026-02-03T11:57:51.385" v="1227" actId="1076"/>
          <ac:picMkLst>
            <pc:docMk/>
            <pc:sldMk cId="2990189503" sldId="391"/>
            <ac:picMk id="5" creationId="{E934EF3F-BA8B-34B4-BB68-3FE092F45581}"/>
          </ac:picMkLst>
        </pc:picChg>
        <pc:picChg chg="add mod">
          <ac:chgData name="Gé Verbeek" userId="20d2065d-8055-4a68-a463-00777506795f" providerId="ADAL" clId="{408437A9-B1B4-4A5A-BF84-9732D44B2163}" dt="2026-02-03T12:00:13.409" v="1239" actId="1076"/>
          <ac:picMkLst>
            <pc:docMk/>
            <pc:sldMk cId="2990189503" sldId="391"/>
            <ac:picMk id="7" creationId="{5875A538-B322-2BB2-31E4-5F00F0FD1A6D}"/>
          </ac:picMkLst>
        </pc:picChg>
        <pc:picChg chg="add mod">
          <ac:chgData name="Gé Verbeek" userId="20d2065d-8055-4a68-a463-00777506795f" providerId="ADAL" clId="{408437A9-B1B4-4A5A-BF84-9732D44B2163}" dt="2026-02-03T12:00:24.472" v="1242" actId="14100"/>
          <ac:picMkLst>
            <pc:docMk/>
            <pc:sldMk cId="2990189503" sldId="391"/>
            <ac:picMk id="9" creationId="{905931B3-6D10-7400-2706-0C5672CC7D74}"/>
          </ac:picMkLst>
        </pc:picChg>
      </pc:sldChg>
      <pc:sldChg chg="addSp modSp mod modAnim">
        <pc:chgData name="Gé Verbeek" userId="20d2065d-8055-4a68-a463-00777506795f" providerId="ADAL" clId="{408437A9-B1B4-4A5A-BF84-9732D44B2163}" dt="2026-02-05T15:16:03.840" v="2113" actId="1076"/>
        <pc:sldMkLst>
          <pc:docMk/>
          <pc:sldMk cId="1483295999" sldId="392"/>
        </pc:sldMkLst>
        <pc:spChg chg="mod">
          <ac:chgData name="Gé Verbeek" userId="20d2065d-8055-4a68-a463-00777506795f" providerId="ADAL" clId="{408437A9-B1B4-4A5A-BF84-9732D44B2163}" dt="2026-02-03T12:49:17.097" v="1249" actId="20577"/>
          <ac:spMkLst>
            <pc:docMk/>
            <pc:sldMk cId="1483295999" sldId="392"/>
            <ac:spMk id="5122" creationId="{80899F95-2E30-4511-922B-B88C19CF0D84}"/>
          </ac:spMkLst>
        </pc:spChg>
        <pc:spChg chg="mod">
          <ac:chgData name="Gé Verbeek" userId="20d2065d-8055-4a68-a463-00777506795f" providerId="ADAL" clId="{408437A9-B1B4-4A5A-BF84-9732D44B2163}" dt="2026-02-04T13:50:54.530" v="1701" actId="108"/>
          <ac:spMkLst>
            <pc:docMk/>
            <pc:sldMk cId="1483295999" sldId="392"/>
            <ac:spMk id="7171" creationId="{E224BC8B-2913-4038-A10D-36A485D9D174}"/>
          </ac:spMkLst>
        </pc:spChg>
        <pc:picChg chg="add mod">
          <ac:chgData name="Gé Verbeek" userId="20d2065d-8055-4a68-a463-00777506795f" providerId="ADAL" clId="{408437A9-B1B4-4A5A-BF84-9732D44B2163}" dt="2026-02-05T15:16:03.840" v="2113" actId="1076"/>
          <ac:picMkLst>
            <pc:docMk/>
            <pc:sldMk cId="1483295999" sldId="392"/>
            <ac:picMk id="3" creationId="{4FA62874-7B5C-F2D9-C61A-9DDBA07F9831}"/>
          </ac:picMkLst>
        </pc:picChg>
      </pc:sldChg>
      <pc:sldChg chg="addSp delSp modSp mod addAnim delAnim modAnim">
        <pc:chgData name="Gé Verbeek" userId="20d2065d-8055-4a68-a463-00777506795f" providerId="ADAL" clId="{408437A9-B1B4-4A5A-BF84-9732D44B2163}" dt="2026-02-05T15:16:15.339" v="2118" actId="14100"/>
        <pc:sldMkLst>
          <pc:docMk/>
          <pc:sldMk cId="3105034433" sldId="393"/>
        </pc:sldMkLst>
        <pc:spChg chg="add mod">
          <ac:chgData name="Gé Verbeek" userId="20d2065d-8055-4a68-a463-00777506795f" providerId="ADAL" clId="{408437A9-B1B4-4A5A-BF84-9732D44B2163}" dt="2026-02-04T13:51:22.018" v="1708" actId="108"/>
          <ac:spMkLst>
            <pc:docMk/>
            <pc:sldMk cId="3105034433" sldId="393"/>
            <ac:spMk id="2" creationId="{4560CB95-7AB8-718F-E73C-6284FCD36491}"/>
          </ac:spMkLst>
        </pc:spChg>
        <pc:spChg chg="mod">
          <ac:chgData name="Gé Verbeek" userId="20d2065d-8055-4a68-a463-00777506795f" providerId="ADAL" clId="{408437A9-B1B4-4A5A-BF84-9732D44B2163}" dt="2026-02-03T12:50:42.890" v="1280" actId="20577"/>
          <ac:spMkLst>
            <pc:docMk/>
            <pc:sldMk cId="3105034433" sldId="393"/>
            <ac:spMk id="5122" creationId="{80899F95-2E30-4511-922B-B88C19CF0D84}"/>
          </ac:spMkLst>
        </pc:spChg>
        <pc:picChg chg="add mod">
          <ac:chgData name="Gé Verbeek" userId="20d2065d-8055-4a68-a463-00777506795f" providerId="ADAL" clId="{408437A9-B1B4-4A5A-BF84-9732D44B2163}" dt="2026-02-05T15:16:15.339" v="2118" actId="14100"/>
          <ac:picMkLst>
            <pc:docMk/>
            <pc:sldMk cId="3105034433" sldId="393"/>
            <ac:picMk id="4" creationId="{430D43B7-02AC-7A81-0432-FDCC3F394461}"/>
          </ac:picMkLst>
        </pc:picChg>
      </pc:sldChg>
      <pc:sldChg chg="addSp delSp modSp mod addAnim delAnim modAnim">
        <pc:chgData name="Gé Verbeek" userId="20d2065d-8055-4a68-a463-00777506795f" providerId="ADAL" clId="{408437A9-B1B4-4A5A-BF84-9732D44B2163}" dt="2026-02-05T15:20:11.217" v="2136" actId="1076"/>
        <pc:sldMkLst>
          <pc:docMk/>
          <pc:sldMk cId="1753698846" sldId="394"/>
        </pc:sldMkLst>
        <pc:spChg chg="add mod">
          <ac:chgData name="Gé Verbeek" userId="20d2065d-8055-4a68-a463-00777506795f" providerId="ADAL" clId="{408437A9-B1B4-4A5A-BF84-9732D44B2163}" dt="2026-02-04T13:52:49.812" v="1744" actId="108"/>
          <ac:spMkLst>
            <pc:docMk/>
            <pc:sldMk cId="1753698846" sldId="394"/>
            <ac:spMk id="2" creationId="{30A1B2F8-3B01-451C-7706-8B0428C051BE}"/>
          </ac:spMkLst>
        </pc:spChg>
        <pc:spChg chg="mod">
          <ac:chgData name="Gé Verbeek" userId="20d2065d-8055-4a68-a463-00777506795f" providerId="ADAL" clId="{408437A9-B1B4-4A5A-BF84-9732D44B2163}" dt="2026-02-03T12:53:06.480" v="1335" actId="14100"/>
          <ac:spMkLst>
            <pc:docMk/>
            <pc:sldMk cId="1753698846" sldId="394"/>
            <ac:spMk id="5122" creationId="{80899F95-2E30-4511-922B-B88C19CF0D84}"/>
          </ac:spMkLst>
        </pc:spChg>
        <pc:picChg chg="add mod">
          <ac:chgData name="Gé Verbeek" userId="20d2065d-8055-4a68-a463-00777506795f" providerId="ADAL" clId="{408437A9-B1B4-4A5A-BF84-9732D44B2163}" dt="2026-02-05T15:20:11.217" v="2136" actId="1076"/>
          <ac:picMkLst>
            <pc:docMk/>
            <pc:sldMk cId="1753698846" sldId="394"/>
            <ac:picMk id="3" creationId="{0DF127D1-0A0A-9E63-21E0-DB96CF9E5681}"/>
          </ac:picMkLst>
        </pc:picChg>
      </pc:sldChg>
      <pc:sldChg chg="addSp modSp mod modAnim">
        <pc:chgData name="Gé Verbeek" userId="20d2065d-8055-4a68-a463-00777506795f" providerId="ADAL" clId="{408437A9-B1B4-4A5A-BF84-9732D44B2163}" dt="2026-02-04T14:07:55.901" v="1864"/>
        <pc:sldMkLst>
          <pc:docMk/>
          <pc:sldMk cId="3256699461" sldId="395"/>
        </pc:sldMkLst>
        <pc:spChg chg="add mod">
          <ac:chgData name="Gé Verbeek" userId="20d2065d-8055-4a68-a463-00777506795f" providerId="ADAL" clId="{408437A9-B1B4-4A5A-BF84-9732D44B2163}" dt="2026-02-03T12:57:48.831" v="1403" actId="20577"/>
          <ac:spMkLst>
            <pc:docMk/>
            <pc:sldMk cId="3256699461" sldId="395"/>
            <ac:spMk id="4" creationId="{9EF91BC6-998F-705D-B814-B0C9BFBD9A4B}"/>
          </ac:spMkLst>
        </pc:spChg>
        <pc:spChg chg="add mod">
          <ac:chgData name="Gé Verbeek" userId="20d2065d-8055-4a68-a463-00777506795f" providerId="ADAL" clId="{408437A9-B1B4-4A5A-BF84-9732D44B2163}" dt="2026-02-03T12:58:16.838" v="1411" actId="20577"/>
          <ac:spMkLst>
            <pc:docMk/>
            <pc:sldMk cId="3256699461" sldId="395"/>
            <ac:spMk id="5" creationId="{A34B3398-E1A5-0DCE-1D56-787B49A1B520}"/>
          </ac:spMkLst>
        </pc:spChg>
        <pc:spChg chg="mod">
          <ac:chgData name="Gé Verbeek" userId="20d2065d-8055-4a68-a463-00777506795f" providerId="ADAL" clId="{408437A9-B1B4-4A5A-BF84-9732D44B2163}" dt="2026-02-03T12:54:20.257" v="1380" actId="20577"/>
          <ac:spMkLst>
            <pc:docMk/>
            <pc:sldMk cId="3256699461" sldId="395"/>
            <ac:spMk id="5122" creationId="{80899F95-2E30-4511-922B-B88C19CF0D84}"/>
          </ac:spMkLst>
        </pc:spChg>
        <pc:spChg chg="mod">
          <ac:chgData name="Gé Verbeek" userId="20d2065d-8055-4a68-a463-00777506795f" providerId="ADAL" clId="{408437A9-B1B4-4A5A-BF84-9732D44B2163}" dt="2026-02-04T13:53:32.516" v="1750" actId="108"/>
          <ac:spMkLst>
            <pc:docMk/>
            <pc:sldMk cId="3256699461" sldId="395"/>
            <ac:spMk id="7171" creationId="{E224BC8B-2913-4038-A10D-36A485D9D174}"/>
          </ac:spMkLst>
        </pc:spChg>
        <pc:picChg chg="add mod">
          <ac:chgData name="Gé Verbeek" userId="20d2065d-8055-4a68-a463-00777506795f" providerId="ADAL" clId="{408437A9-B1B4-4A5A-BF84-9732D44B2163}" dt="2026-02-03T12:56:17.391" v="1391" actId="14100"/>
          <ac:picMkLst>
            <pc:docMk/>
            <pc:sldMk cId="3256699461" sldId="395"/>
            <ac:picMk id="2" creationId="{5F40E1B2-04B0-E89D-2D40-33AB34E64942}"/>
          </ac:picMkLst>
        </pc:picChg>
        <pc:picChg chg="add mod">
          <ac:chgData name="Gé Verbeek" userId="20d2065d-8055-4a68-a463-00777506795f" providerId="ADAL" clId="{408437A9-B1B4-4A5A-BF84-9732D44B2163}" dt="2026-02-03T12:58:24.679" v="1412" actId="14100"/>
          <ac:picMkLst>
            <pc:docMk/>
            <pc:sldMk cId="3256699461" sldId="395"/>
            <ac:picMk id="3" creationId="{C7AA6B34-A9FC-BF18-CFAC-EC3B29F2368D}"/>
          </ac:picMkLst>
        </pc:picChg>
      </pc:sldChg>
      <pc:sldChg chg="addSp modSp mod ord addAnim delAnim modAnim">
        <pc:chgData name="Gé Verbeek" userId="20d2065d-8055-4a68-a463-00777506795f" providerId="ADAL" clId="{408437A9-B1B4-4A5A-BF84-9732D44B2163}" dt="2026-02-05T15:20:22.733" v="2138" actId="1076"/>
        <pc:sldMkLst>
          <pc:docMk/>
          <pc:sldMk cId="2225114770" sldId="396"/>
        </pc:sldMkLst>
        <pc:spChg chg="mod">
          <ac:chgData name="Gé Verbeek" userId="20d2065d-8055-4a68-a463-00777506795f" providerId="ADAL" clId="{408437A9-B1B4-4A5A-BF84-9732D44B2163}" dt="2026-02-03T13:03:11.650" v="1453" actId="20577"/>
          <ac:spMkLst>
            <pc:docMk/>
            <pc:sldMk cId="2225114770" sldId="396"/>
            <ac:spMk id="5122" creationId="{80899F95-2E30-4511-922B-B88C19CF0D84}"/>
          </ac:spMkLst>
        </pc:spChg>
        <pc:spChg chg="mod">
          <ac:chgData name="Gé Verbeek" userId="20d2065d-8055-4a68-a463-00777506795f" providerId="ADAL" clId="{408437A9-B1B4-4A5A-BF84-9732D44B2163}" dt="2026-02-04T13:52:38.968" v="1738" actId="108"/>
          <ac:spMkLst>
            <pc:docMk/>
            <pc:sldMk cId="2225114770" sldId="396"/>
            <ac:spMk id="7171" creationId="{E224BC8B-2913-4038-A10D-36A485D9D174}"/>
          </ac:spMkLst>
        </pc:spChg>
        <pc:picChg chg="add mod">
          <ac:chgData name="Gé Verbeek" userId="20d2065d-8055-4a68-a463-00777506795f" providerId="ADAL" clId="{408437A9-B1B4-4A5A-BF84-9732D44B2163}" dt="2026-02-05T15:20:22.733" v="2138" actId="1076"/>
          <ac:picMkLst>
            <pc:docMk/>
            <pc:sldMk cId="2225114770" sldId="396"/>
            <ac:picMk id="2" creationId="{302073E6-FE3C-FF52-5B18-87DD608614E9}"/>
          </ac:picMkLst>
        </pc:picChg>
      </pc:sldChg>
      <pc:sldChg chg="addSp modSp mod addAnim delAnim modAnim">
        <pc:chgData name="Gé Verbeek" userId="20d2065d-8055-4a68-a463-00777506795f" providerId="ADAL" clId="{408437A9-B1B4-4A5A-BF84-9732D44B2163}" dt="2026-02-05T15:23:25.299" v="2143" actId="14100"/>
        <pc:sldMkLst>
          <pc:docMk/>
          <pc:sldMk cId="3944922893" sldId="397"/>
        </pc:sldMkLst>
        <pc:spChg chg="mod">
          <ac:chgData name="Gé Verbeek" userId="20d2065d-8055-4a68-a463-00777506795f" providerId="ADAL" clId="{408437A9-B1B4-4A5A-BF84-9732D44B2163}" dt="2026-02-03T13:08:09.112" v="1510" actId="20577"/>
          <ac:spMkLst>
            <pc:docMk/>
            <pc:sldMk cId="3944922893" sldId="397"/>
            <ac:spMk id="5122" creationId="{80899F95-2E30-4511-922B-B88C19CF0D84}"/>
          </ac:spMkLst>
        </pc:spChg>
        <pc:spChg chg="mod">
          <ac:chgData name="Gé Verbeek" userId="20d2065d-8055-4a68-a463-00777506795f" providerId="ADAL" clId="{408437A9-B1B4-4A5A-BF84-9732D44B2163}" dt="2026-02-04T13:53:52.679" v="1760" actId="108"/>
          <ac:spMkLst>
            <pc:docMk/>
            <pc:sldMk cId="3944922893" sldId="397"/>
            <ac:spMk id="7171" creationId="{E224BC8B-2913-4038-A10D-36A485D9D174}"/>
          </ac:spMkLst>
        </pc:spChg>
        <pc:picChg chg="add mod">
          <ac:chgData name="Gé Verbeek" userId="20d2065d-8055-4a68-a463-00777506795f" providerId="ADAL" clId="{408437A9-B1B4-4A5A-BF84-9732D44B2163}" dt="2026-02-05T15:23:25.299" v="2143" actId="14100"/>
          <ac:picMkLst>
            <pc:docMk/>
            <pc:sldMk cId="3944922893" sldId="397"/>
            <ac:picMk id="3" creationId="{6F560A1A-FE34-E11E-69C9-6D1A9EDF7354}"/>
          </ac:picMkLst>
        </pc:picChg>
      </pc:sldChg>
      <pc:sldChg chg="addSp modSp mod modAnim">
        <pc:chgData name="Gé Verbeek" userId="20d2065d-8055-4a68-a463-00777506795f" providerId="ADAL" clId="{408437A9-B1B4-4A5A-BF84-9732D44B2163}" dt="2026-02-05T15:23:41.485" v="2148" actId="14100"/>
        <pc:sldMkLst>
          <pc:docMk/>
          <pc:sldMk cId="662202770" sldId="398"/>
        </pc:sldMkLst>
        <pc:spChg chg="mod">
          <ac:chgData name="Gé Verbeek" userId="20d2065d-8055-4a68-a463-00777506795f" providerId="ADAL" clId="{408437A9-B1B4-4A5A-BF84-9732D44B2163}" dt="2026-02-03T13:10:24.815" v="1534" actId="27636"/>
          <ac:spMkLst>
            <pc:docMk/>
            <pc:sldMk cId="662202770" sldId="398"/>
            <ac:spMk id="5122" creationId="{80899F95-2E30-4511-922B-B88C19CF0D84}"/>
          </ac:spMkLst>
        </pc:spChg>
        <pc:spChg chg="mod">
          <ac:chgData name="Gé Verbeek" userId="20d2065d-8055-4a68-a463-00777506795f" providerId="ADAL" clId="{408437A9-B1B4-4A5A-BF84-9732D44B2163}" dt="2026-02-04T13:54:02.603" v="1766" actId="108"/>
          <ac:spMkLst>
            <pc:docMk/>
            <pc:sldMk cId="662202770" sldId="398"/>
            <ac:spMk id="7171" creationId="{E224BC8B-2913-4038-A10D-36A485D9D174}"/>
          </ac:spMkLst>
        </pc:spChg>
        <pc:picChg chg="add mod">
          <ac:chgData name="Gé Verbeek" userId="20d2065d-8055-4a68-a463-00777506795f" providerId="ADAL" clId="{408437A9-B1B4-4A5A-BF84-9732D44B2163}" dt="2026-02-05T15:23:41.485" v="2148" actId="14100"/>
          <ac:picMkLst>
            <pc:docMk/>
            <pc:sldMk cId="662202770" sldId="398"/>
            <ac:picMk id="3" creationId="{5E7877FF-A132-646A-8C16-A40EAC7C570D}"/>
          </ac:picMkLst>
        </pc:picChg>
      </pc:sldChg>
      <pc:sldChg chg="addSp modSp mod addAnim delAnim modAnim">
        <pc:chgData name="Gé Verbeek" userId="20d2065d-8055-4a68-a463-00777506795f" providerId="ADAL" clId="{408437A9-B1B4-4A5A-BF84-9732D44B2163}" dt="2026-02-05T15:26:06.877" v="2158" actId="14100"/>
        <pc:sldMkLst>
          <pc:docMk/>
          <pc:sldMk cId="3116696551" sldId="399"/>
        </pc:sldMkLst>
        <pc:spChg chg="mod">
          <ac:chgData name="Gé Verbeek" userId="20d2065d-8055-4a68-a463-00777506795f" providerId="ADAL" clId="{408437A9-B1B4-4A5A-BF84-9732D44B2163}" dt="2026-02-03T13:13:08.176" v="1578" actId="20577"/>
          <ac:spMkLst>
            <pc:docMk/>
            <pc:sldMk cId="3116696551" sldId="399"/>
            <ac:spMk id="5122" creationId="{80899F95-2E30-4511-922B-B88C19CF0D84}"/>
          </ac:spMkLst>
        </pc:spChg>
        <pc:spChg chg="mod">
          <ac:chgData name="Gé Verbeek" userId="20d2065d-8055-4a68-a463-00777506795f" providerId="ADAL" clId="{408437A9-B1B4-4A5A-BF84-9732D44B2163}" dt="2026-02-04T13:54:19.934" v="1773" actId="108"/>
          <ac:spMkLst>
            <pc:docMk/>
            <pc:sldMk cId="3116696551" sldId="399"/>
            <ac:spMk id="7171" creationId="{E224BC8B-2913-4038-A10D-36A485D9D174}"/>
          </ac:spMkLst>
        </pc:spChg>
        <pc:picChg chg="add mod">
          <ac:chgData name="Gé Verbeek" userId="20d2065d-8055-4a68-a463-00777506795f" providerId="ADAL" clId="{408437A9-B1B4-4A5A-BF84-9732D44B2163}" dt="2026-02-05T15:25:27.619" v="2153" actId="14100"/>
          <ac:picMkLst>
            <pc:docMk/>
            <pc:sldMk cId="3116696551" sldId="399"/>
            <ac:picMk id="3" creationId="{D391C008-CE9A-FF45-181F-06EB66473661}"/>
          </ac:picMkLst>
        </pc:picChg>
        <pc:picChg chg="add mod">
          <ac:chgData name="Gé Verbeek" userId="20d2065d-8055-4a68-a463-00777506795f" providerId="ADAL" clId="{408437A9-B1B4-4A5A-BF84-9732D44B2163}" dt="2026-02-05T15:26:06.877" v="2158" actId="14100"/>
          <ac:picMkLst>
            <pc:docMk/>
            <pc:sldMk cId="3116696551" sldId="399"/>
            <ac:picMk id="5" creationId="{03C6E48F-2737-4D8A-A30C-70ACE5E33493}"/>
          </ac:picMkLst>
        </pc:picChg>
      </pc:sldChg>
      <pc:sldChg chg="addSp modSp mod addAnim delAnim modAnim">
        <pc:chgData name="Gé Verbeek" userId="20d2065d-8055-4a68-a463-00777506795f" providerId="ADAL" clId="{408437A9-B1B4-4A5A-BF84-9732D44B2163}" dt="2026-02-05T15:26:50.982" v="2163" actId="14100"/>
        <pc:sldMkLst>
          <pc:docMk/>
          <pc:sldMk cId="53527164" sldId="400"/>
        </pc:sldMkLst>
        <pc:spChg chg="mod">
          <ac:chgData name="Gé Verbeek" userId="20d2065d-8055-4a68-a463-00777506795f" providerId="ADAL" clId="{408437A9-B1B4-4A5A-BF84-9732D44B2163}" dt="2026-02-03T13:15:39.816" v="1643"/>
          <ac:spMkLst>
            <pc:docMk/>
            <pc:sldMk cId="53527164" sldId="400"/>
            <ac:spMk id="5122" creationId="{80899F95-2E30-4511-922B-B88C19CF0D84}"/>
          </ac:spMkLst>
        </pc:spChg>
        <pc:spChg chg="mod">
          <ac:chgData name="Gé Verbeek" userId="20d2065d-8055-4a68-a463-00777506795f" providerId="ADAL" clId="{408437A9-B1B4-4A5A-BF84-9732D44B2163}" dt="2026-02-04T14:09:40.562" v="1881" actId="108"/>
          <ac:spMkLst>
            <pc:docMk/>
            <pc:sldMk cId="53527164" sldId="400"/>
            <ac:spMk id="7171" creationId="{E224BC8B-2913-4038-A10D-36A485D9D174}"/>
          </ac:spMkLst>
        </pc:spChg>
        <pc:picChg chg="add mod">
          <ac:chgData name="Gé Verbeek" userId="20d2065d-8055-4a68-a463-00777506795f" providerId="ADAL" clId="{408437A9-B1B4-4A5A-BF84-9732D44B2163}" dt="2026-02-05T15:26:50.982" v="2163" actId="14100"/>
          <ac:picMkLst>
            <pc:docMk/>
            <pc:sldMk cId="53527164" sldId="400"/>
            <ac:picMk id="3" creationId="{C1BE924F-F54A-F985-5EE7-6552E3009693}"/>
          </ac:picMkLst>
        </pc:picChg>
      </pc:sldChg>
      <pc:sldChg chg="modSp mod">
        <pc:chgData name="Gé Verbeek" userId="20d2065d-8055-4a68-a463-00777506795f" providerId="ADAL" clId="{408437A9-B1B4-4A5A-BF84-9732D44B2163}" dt="2026-02-04T14:48:59.131" v="2095" actId="20577"/>
        <pc:sldMkLst>
          <pc:docMk/>
          <pc:sldMk cId="503072672" sldId="403"/>
        </pc:sldMkLst>
        <pc:spChg chg="mod">
          <ac:chgData name="Gé Verbeek" userId="20d2065d-8055-4a68-a463-00777506795f" providerId="ADAL" clId="{408437A9-B1B4-4A5A-BF84-9732D44B2163}" dt="2026-02-04T14:48:59.131" v="2095" actId="20577"/>
          <ac:spMkLst>
            <pc:docMk/>
            <pc:sldMk cId="503072672" sldId="403"/>
            <ac:spMk id="4" creationId="{2BE14231-C2F1-DC65-380A-0FA7D85445D1}"/>
          </ac:spMkLst>
        </pc:spChg>
      </pc:sldChg>
      <pc:sldChg chg="modSp add mod">
        <pc:chgData name="Gé Verbeek" userId="20d2065d-8055-4a68-a463-00777506795f" providerId="ADAL" clId="{408437A9-B1B4-4A5A-BF84-9732D44B2163}" dt="2026-02-03T10:47:32.154" v="28" actId="20577"/>
        <pc:sldMkLst>
          <pc:docMk/>
          <pc:sldMk cId="399726493" sldId="404"/>
        </pc:sldMkLst>
        <pc:spChg chg="mod">
          <ac:chgData name="Gé Verbeek" userId="20d2065d-8055-4a68-a463-00777506795f" providerId="ADAL" clId="{408437A9-B1B4-4A5A-BF84-9732D44B2163}" dt="2026-02-03T10:47:32.154" v="28" actId="20577"/>
          <ac:spMkLst>
            <pc:docMk/>
            <pc:sldMk cId="399726493" sldId="404"/>
            <ac:spMk id="4" creationId="{BE5E9AAC-8AFC-4CA9-B89F-13D11A0216BE}"/>
          </ac:spMkLst>
        </pc:spChg>
      </pc:sldChg>
      <pc:sldChg chg="add">
        <pc:chgData name="Gé Verbeek" userId="20d2065d-8055-4a68-a463-00777506795f" providerId="ADAL" clId="{408437A9-B1B4-4A5A-BF84-9732D44B2163}" dt="2026-02-03T10:48:29.998" v="29"/>
        <pc:sldMkLst>
          <pc:docMk/>
          <pc:sldMk cId="2580173176" sldId="405"/>
        </pc:sldMkLst>
      </pc:sldChg>
      <pc:sldChg chg="add">
        <pc:chgData name="Gé Verbeek" userId="20d2065d-8055-4a68-a463-00777506795f" providerId="ADAL" clId="{408437A9-B1B4-4A5A-BF84-9732D44B2163}" dt="2026-02-03T10:48:38.208" v="30"/>
        <pc:sldMkLst>
          <pc:docMk/>
          <pc:sldMk cId="522070133" sldId="406"/>
        </pc:sldMkLst>
      </pc:sldChg>
      <pc:sldChg chg="add">
        <pc:chgData name="Gé Verbeek" userId="20d2065d-8055-4a68-a463-00777506795f" providerId="ADAL" clId="{408437A9-B1B4-4A5A-BF84-9732D44B2163}" dt="2026-02-03T10:48:48.971" v="31"/>
        <pc:sldMkLst>
          <pc:docMk/>
          <pc:sldMk cId="862699137" sldId="407"/>
        </pc:sldMkLst>
      </pc:sldChg>
      <pc:sldChg chg="add">
        <pc:chgData name="Gé Verbeek" userId="20d2065d-8055-4a68-a463-00777506795f" providerId="ADAL" clId="{408437A9-B1B4-4A5A-BF84-9732D44B2163}" dt="2026-02-03T10:49:10.158" v="32"/>
        <pc:sldMkLst>
          <pc:docMk/>
          <pc:sldMk cId="4147100554" sldId="408"/>
        </pc:sldMkLst>
      </pc:sldChg>
      <pc:sldChg chg="addSp delSp modSp add mod modAnim">
        <pc:chgData name="Gé Verbeek" userId="20d2065d-8055-4a68-a463-00777506795f" providerId="ADAL" clId="{408437A9-B1B4-4A5A-BF84-9732D44B2163}" dt="2026-02-05T15:13:01.632" v="2097" actId="1076"/>
        <pc:sldMkLst>
          <pc:docMk/>
          <pc:sldMk cId="2464348424" sldId="409"/>
        </pc:sldMkLst>
        <pc:spChg chg="mod">
          <ac:chgData name="Gé Verbeek" userId="20d2065d-8055-4a68-a463-00777506795f" providerId="ADAL" clId="{408437A9-B1B4-4A5A-BF84-9732D44B2163}" dt="2026-02-04T13:47:04.365" v="1666" actId="108"/>
          <ac:spMkLst>
            <pc:docMk/>
            <pc:sldMk cId="2464348424" sldId="409"/>
            <ac:spMk id="7171" creationId="{38613B64-6861-CCCA-E40C-DD96323C4D4F}"/>
          </ac:spMkLst>
        </pc:spChg>
        <pc:picChg chg="add mod">
          <ac:chgData name="Gé Verbeek" userId="20d2065d-8055-4a68-a463-00777506795f" providerId="ADAL" clId="{408437A9-B1B4-4A5A-BF84-9732D44B2163}" dt="2026-02-05T15:13:01.632" v="2097" actId="1076"/>
          <ac:picMkLst>
            <pc:docMk/>
            <pc:sldMk cId="2464348424" sldId="409"/>
            <ac:picMk id="4" creationId="{59AADE84-6C19-FE12-4C53-AD93A6300744}"/>
          </ac:picMkLst>
        </pc:picChg>
      </pc:sldChg>
      <pc:sldChg chg="addSp delSp modSp add mod modAnim">
        <pc:chgData name="Gé Verbeek" userId="20d2065d-8055-4a68-a463-00777506795f" providerId="ADAL" clId="{408437A9-B1B4-4A5A-BF84-9732D44B2163}" dt="2026-02-04T14:03:48.446" v="1839"/>
        <pc:sldMkLst>
          <pc:docMk/>
          <pc:sldMk cId="154451639" sldId="410"/>
        </pc:sldMkLst>
        <pc:spChg chg="mod">
          <ac:chgData name="Gé Verbeek" userId="20d2065d-8055-4a68-a463-00777506795f" providerId="ADAL" clId="{408437A9-B1B4-4A5A-BF84-9732D44B2163}" dt="2026-02-04T13:47:27.953" v="1670" actId="27636"/>
          <ac:spMkLst>
            <pc:docMk/>
            <pc:sldMk cId="154451639" sldId="410"/>
            <ac:spMk id="7171" creationId="{729AC188-71A7-72FD-1F23-DD6F2D7DFE61}"/>
          </ac:spMkLst>
        </pc:spChg>
        <pc:picChg chg="add mod">
          <ac:chgData name="Gé Verbeek" userId="20d2065d-8055-4a68-a463-00777506795f" providerId="ADAL" clId="{408437A9-B1B4-4A5A-BF84-9732D44B2163}" dt="2026-02-03T11:25:19.591" v="849" actId="14100"/>
          <ac:picMkLst>
            <pc:docMk/>
            <pc:sldMk cId="154451639" sldId="410"/>
            <ac:picMk id="3" creationId="{8C41D674-3E07-A4F1-11F4-37EADE4DFF43}"/>
          </ac:picMkLst>
        </pc:picChg>
      </pc:sldChg>
      <pc:sldChg chg="modSp add mod addAnim delAnim modAnim">
        <pc:chgData name="Gé Verbeek" userId="20d2065d-8055-4a68-a463-00777506795f" providerId="ADAL" clId="{408437A9-B1B4-4A5A-BF84-9732D44B2163}" dt="2026-02-04T13:59:25.070" v="1811"/>
        <pc:sldMkLst>
          <pc:docMk/>
          <pc:sldMk cId="1698178053" sldId="411"/>
        </pc:sldMkLst>
        <pc:spChg chg="mod">
          <ac:chgData name="Gé Verbeek" userId="20d2065d-8055-4a68-a463-00777506795f" providerId="ADAL" clId="{408437A9-B1B4-4A5A-BF84-9732D44B2163}" dt="2026-02-04T13:59:01.656" v="1809" actId="108"/>
          <ac:spMkLst>
            <pc:docMk/>
            <pc:sldMk cId="1698178053" sldId="411"/>
            <ac:spMk id="7171" creationId="{1C6B1543-714D-D9F0-E4D9-D1D01F060CB9}"/>
          </ac:spMkLst>
        </pc:spChg>
      </pc:sldChg>
      <pc:sldChg chg="modSp add mod ord addAnim delAnim modAnim">
        <pc:chgData name="Gé Verbeek" userId="20d2065d-8055-4a68-a463-00777506795f" providerId="ADAL" clId="{408437A9-B1B4-4A5A-BF84-9732D44B2163}" dt="2026-02-04T14:01:19.099" v="1813"/>
        <pc:sldMkLst>
          <pc:docMk/>
          <pc:sldMk cId="1002177989" sldId="412"/>
        </pc:sldMkLst>
        <pc:spChg chg="mod">
          <ac:chgData name="Gé Verbeek" userId="20d2065d-8055-4a68-a463-00777506795f" providerId="ADAL" clId="{408437A9-B1B4-4A5A-BF84-9732D44B2163}" dt="2026-02-03T11:11:04.928" v="354" actId="20577"/>
          <ac:spMkLst>
            <pc:docMk/>
            <pc:sldMk cId="1002177989" sldId="412"/>
            <ac:spMk id="5122" creationId="{4C55ED58-CF00-A55B-F30C-AD632D6C4F19}"/>
          </ac:spMkLst>
        </pc:spChg>
        <pc:spChg chg="mod">
          <ac:chgData name="Gé Verbeek" userId="20d2065d-8055-4a68-a463-00777506795f" providerId="ADAL" clId="{408437A9-B1B4-4A5A-BF84-9732D44B2163}" dt="2026-02-04T13:46:15.211" v="1659" actId="108"/>
          <ac:spMkLst>
            <pc:docMk/>
            <pc:sldMk cId="1002177989" sldId="412"/>
            <ac:spMk id="7171" creationId="{C37DA36E-FA3C-8535-90B3-3F1DC48B5E2C}"/>
          </ac:spMkLst>
        </pc:spChg>
      </pc:sldChg>
      <pc:sldChg chg="modSp add mod addAnim delAnim modAnim">
        <pc:chgData name="Gé Verbeek" userId="20d2065d-8055-4a68-a463-00777506795f" providerId="ADAL" clId="{408437A9-B1B4-4A5A-BF84-9732D44B2163}" dt="2026-02-05T15:11:53.841" v="2096" actId="14100"/>
        <pc:sldMkLst>
          <pc:docMk/>
          <pc:sldMk cId="276877488" sldId="413"/>
        </pc:sldMkLst>
        <pc:spChg chg="mod">
          <ac:chgData name="Gé Verbeek" userId="20d2065d-8055-4a68-a463-00777506795f" providerId="ADAL" clId="{408437A9-B1B4-4A5A-BF84-9732D44B2163}" dt="2026-02-03T11:15:14.657" v="467" actId="20577"/>
          <ac:spMkLst>
            <pc:docMk/>
            <pc:sldMk cId="276877488" sldId="413"/>
            <ac:spMk id="5122" creationId="{729DADE0-11D2-3FFB-2742-E8B750FA755E}"/>
          </ac:spMkLst>
        </pc:spChg>
        <pc:spChg chg="mod">
          <ac:chgData name="Gé Verbeek" userId="20d2065d-8055-4a68-a463-00777506795f" providerId="ADAL" clId="{408437A9-B1B4-4A5A-BF84-9732D44B2163}" dt="2026-02-05T15:11:53.841" v="2096" actId="14100"/>
          <ac:spMkLst>
            <pc:docMk/>
            <pc:sldMk cId="276877488" sldId="413"/>
            <ac:spMk id="7171" creationId="{030A56B2-0B1F-7648-17DB-524CC2C6D47B}"/>
          </ac:spMkLst>
        </pc:spChg>
        <pc:picChg chg="mod">
          <ac:chgData name="Gé Verbeek" userId="20d2065d-8055-4a68-a463-00777506795f" providerId="ADAL" clId="{408437A9-B1B4-4A5A-BF84-9732D44B2163}" dt="2026-02-03T11:15:22.037" v="469" actId="1076"/>
          <ac:picMkLst>
            <pc:docMk/>
            <pc:sldMk cId="276877488" sldId="413"/>
            <ac:picMk id="3" creationId="{24D50676-97E6-4FBF-10F1-A03E67E57571}"/>
          </ac:picMkLst>
        </pc:picChg>
      </pc:sldChg>
      <pc:sldChg chg="addSp delSp modSp add mod modAnim">
        <pc:chgData name="Gé Verbeek" userId="20d2065d-8055-4a68-a463-00777506795f" providerId="ADAL" clId="{408437A9-B1B4-4A5A-BF84-9732D44B2163}" dt="2026-02-04T14:04:23.103" v="1846"/>
        <pc:sldMkLst>
          <pc:docMk/>
          <pc:sldMk cId="968970124" sldId="414"/>
        </pc:sldMkLst>
        <pc:spChg chg="mod">
          <ac:chgData name="Gé Verbeek" userId="20d2065d-8055-4a68-a463-00777506795f" providerId="ADAL" clId="{408437A9-B1B4-4A5A-BF84-9732D44B2163}" dt="2026-02-04T13:47:55.711" v="1672" actId="108"/>
          <ac:spMkLst>
            <pc:docMk/>
            <pc:sldMk cId="968970124" sldId="414"/>
            <ac:spMk id="7171" creationId="{D4367D20-200A-1EC4-D836-E6C3635CC917}"/>
          </ac:spMkLst>
        </pc:spChg>
        <pc:picChg chg="add mod">
          <ac:chgData name="Gé Verbeek" userId="20d2065d-8055-4a68-a463-00777506795f" providerId="ADAL" clId="{408437A9-B1B4-4A5A-BF84-9732D44B2163}" dt="2026-02-03T11:29:11.636" v="909" actId="14100"/>
          <ac:picMkLst>
            <pc:docMk/>
            <pc:sldMk cId="968970124" sldId="414"/>
            <ac:picMk id="4" creationId="{C0142384-5A19-37AF-BD8C-F314F40FF326}"/>
          </ac:picMkLst>
        </pc:picChg>
      </pc:sldChg>
      <pc:sldChg chg="addSp delSp modSp add mod modAnim">
        <pc:chgData name="Gé Verbeek" userId="20d2065d-8055-4a68-a463-00777506795f" providerId="ADAL" clId="{408437A9-B1B4-4A5A-BF84-9732D44B2163}" dt="2026-02-04T14:04:47.088" v="1853"/>
        <pc:sldMkLst>
          <pc:docMk/>
          <pc:sldMk cId="4145870300" sldId="415"/>
        </pc:sldMkLst>
        <pc:spChg chg="mod">
          <ac:chgData name="Gé Verbeek" userId="20d2065d-8055-4a68-a463-00777506795f" providerId="ADAL" clId="{408437A9-B1B4-4A5A-BF84-9732D44B2163}" dt="2026-02-04T13:48:02.203" v="1673" actId="108"/>
          <ac:spMkLst>
            <pc:docMk/>
            <pc:sldMk cId="4145870300" sldId="415"/>
            <ac:spMk id="7171" creationId="{CC6B7EA1-2B34-7FC9-A070-328F5DB8C67E}"/>
          </ac:spMkLst>
        </pc:spChg>
        <pc:picChg chg="add mod">
          <ac:chgData name="Gé Verbeek" userId="20d2065d-8055-4a68-a463-00777506795f" providerId="ADAL" clId="{408437A9-B1B4-4A5A-BF84-9732D44B2163}" dt="2026-02-03T11:31:39.767" v="922" actId="14100"/>
          <ac:picMkLst>
            <pc:docMk/>
            <pc:sldMk cId="4145870300" sldId="415"/>
            <ac:picMk id="3" creationId="{DF682D46-1DB0-8ACD-6AAD-985D2EF98B86}"/>
          </ac:picMkLst>
        </pc:picChg>
      </pc:sldChg>
      <pc:sldChg chg="addSp modSp add mod modAnim">
        <pc:chgData name="Gé Verbeek" userId="20d2065d-8055-4a68-a463-00777506795f" providerId="ADAL" clId="{408437A9-B1B4-4A5A-BF84-9732D44B2163}" dt="2026-02-05T15:14:43.785" v="2107" actId="14100"/>
        <pc:sldMkLst>
          <pc:docMk/>
          <pc:sldMk cId="3972493617" sldId="416"/>
        </pc:sldMkLst>
        <pc:spChg chg="mod">
          <ac:chgData name="Gé Verbeek" userId="20d2065d-8055-4a68-a463-00777506795f" providerId="ADAL" clId="{408437A9-B1B4-4A5A-BF84-9732D44B2163}" dt="2026-02-03T11:49:23.558" v="1200" actId="20577"/>
          <ac:spMkLst>
            <pc:docMk/>
            <pc:sldMk cId="3972493617" sldId="416"/>
            <ac:spMk id="5122" creationId="{458CCED4-C105-1892-F7B3-DEE9328C7C5E}"/>
          </ac:spMkLst>
        </pc:spChg>
        <pc:spChg chg="mod">
          <ac:chgData name="Gé Verbeek" userId="20d2065d-8055-4a68-a463-00777506795f" providerId="ADAL" clId="{408437A9-B1B4-4A5A-BF84-9732D44B2163}" dt="2026-02-04T14:05:28.219" v="1856" actId="6549"/>
          <ac:spMkLst>
            <pc:docMk/>
            <pc:sldMk cId="3972493617" sldId="416"/>
            <ac:spMk id="7171" creationId="{FF697576-E320-B5C1-E1E3-1F3EC92893B1}"/>
          </ac:spMkLst>
        </pc:spChg>
        <pc:picChg chg="add mod">
          <ac:chgData name="Gé Verbeek" userId="20d2065d-8055-4a68-a463-00777506795f" providerId="ADAL" clId="{408437A9-B1B4-4A5A-BF84-9732D44B2163}" dt="2026-02-05T15:14:43.785" v="2107" actId="14100"/>
          <ac:picMkLst>
            <pc:docMk/>
            <pc:sldMk cId="3972493617" sldId="416"/>
            <ac:picMk id="3" creationId="{AD593674-B4F6-DF94-0376-73DCF0D1D925}"/>
          </ac:picMkLst>
        </pc:picChg>
      </pc:sldChg>
      <pc:sldChg chg="addSp modSp add mod ord addAnim delAnim modAnim">
        <pc:chgData name="Gé Verbeek" userId="20d2065d-8055-4a68-a463-00777506795f" providerId="ADAL" clId="{408437A9-B1B4-4A5A-BF84-9732D44B2163}" dt="2026-02-05T15:18:53.315" v="2127"/>
        <pc:sldMkLst>
          <pc:docMk/>
          <pc:sldMk cId="3844757023" sldId="417"/>
        </pc:sldMkLst>
        <pc:spChg chg="mod">
          <ac:chgData name="Gé Verbeek" userId="20d2065d-8055-4a68-a463-00777506795f" providerId="ADAL" clId="{408437A9-B1B4-4A5A-BF84-9732D44B2163}" dt="2026-02-04T13:51:54.409" v="1722" actId="108"/>
          <ac:spMkLst>
            <pc:docMk/>
            <pc:sldMk cId="3844757023" sldId="417"/>
            <ac:spMk id="7171" creationId="{C36EC3E6-D543-D8B7-C3C0-8584F93B8A02}"/>
          </ac:spMkLst>
        </pc:spChg>
        <pc:picChg chg="add mod">
          <ac:chgData name="Gé Verbeek" userId="20d2065d-8055-4a68-a463-00777506795f" providerId="ADAL" clId="{408437A9-B1B4-4A5A-BF84-9732D44B2163}" dt="2026-02-05T15:18:10.490" v="2124" actId="1076"/>
          <ac:picMkLst>
            <pc:docMk/>
            <pc:sldMk cId="3844757023" sldId="417"/>
            <ac:picMk id="3" creationId="{457F777E-30B2-50F4-419A-981D1D47B36D}"/>
          </ac:picMkLst>
        </pc:picChg>
      </pc:sldChg>
      <pc:sldChg chg="addSp modSp new mod">
        <pc:chgData name="Gé Verbeek" userId="20d2065d-8055-4a68-a463-00777506795f" providerId="ADAL" clId="{408437A9-B1B4-4A5A-BF84-9732D44B2163}" dt="2026-02-04T14:18:59.942" v="2001" actId="12"/>
        <pc:sldMkLst>
          <pc:docMk/>
          <pc:sldMk cId="466009344" sldId="418"/>
        </pc:sldMkLst>
        <pc:spChg chg="mod">
          <ac:chgData name="Gé Verbeek" userId="20d2065d-8055-4a68-a463-00777506795f" providerId="ADAL" clId="{408437A9-B1B4-4A5A-BF84-9732D44B2163}" dt="2026-02-04T14:16:47.452" v="1975" actId="20577"/>
          <ac:spMkLst>
            <pc:docMk/>
            <pc:sldMk cId="466009344" sldId="418"/>
            <ac:spMk id="2" creationId="{0554F008-B9FE-C991-D111-4194A882511E}"/>
          </ac:spMkLst>
        </pc:spChg>
        <pc:spChg chg="mod">
          <ac:chgData name="Gé Verbeek" userId="20d2065d-8055-4a68-a463-00777506795f" providerId="ADAL" clId="{408437A9-B1B4-4A5A-BF84-9732D44B2163}" dt="2026-02-04T14:18:59.942" v="2001" actId="12"/>
          <ac:spMkLst>
            <pc:docMk/>
            <pc:sldMk cId="466009344" sldId="418"/>
            <ac:spMk id="3" creationId="{1B4E8C48-AEFE-E898-CD79-A7F7720522FE}"/>
          </ac:spMkLst>
        </pc:spChg>
        <pc:spChg chg="add">
          <ac:chgData name="Gé Verbeek" userId="20d2065d-8055-4a68-a463-00777506795f" providerId="ADAL" clId="{408437A9-B1B4-4A5A-BF84-9732D44B2163}" dt="2026-02-04T14:17:11.041" v="1976"/>
          <ac:spMkLst>
            <pc:docMk/>
            <pc:sldMk cId="466009344" sldId="418"/>
            <ac:spMk id="4" creationId="{03A5BFBD-9297-0433-445B-366D91FF52CC}"/>
          </ac:spMkLst>
        </pc:spChg>
        <pc:spChg chg="add">
          <ac:chgData name="Gé Verbeek" userId="20d2065d-8055-4a68-a463-00777506795f" providerId="ADAL" clId="{408437A9-B1B4-4A5A-BF84-9732D44B2163}" dt="2026-02-04T14:17:11.041" v="1976"/>
          <ac:spMkLst>
            <pc:docMk/>
            <pc:sldMk cId="466009344" sldId="418"/>
            <ac:spMk id="5" creationId="{59E12CBF-7788-55F6-DA41-A22255A69EBB}"/>
          </ac:spMkLst>
        </pc:spChg>
        <pc:spChg chg="add">
          <ac:chgData name="Gé Verbeek" userId="20d2065d-8055-4a68-a463-00777506795f" providerId="ADAL" clId="{408437A9-B1B4-4A5A-BF84-9732D44B2163}" dt="2026-02-04T14:17:11.041" v="1976"/>
          <ac:spMkLst>
            <pc:docMk/>
            <pc:sldMk cId="466009344" sldId="418"/>
            <ac:spMk id="6" creationId="{22511691-C389-34BE-4F89-309B8E2E86B7}"/>
          </ac:spMkLst>
        </pc:spChg>
      </pc:sldChg>
      <pc:sldChg chg="modSp add mod">
        <pc:chgData name="Gé Verbeek" userId="20d2065d-8055-4a68-a463-00777506795f" providerId="ADAL" clId="{408437A9-B1B4-4A5A-BF84-9732D44B2163}" dt="2026-02-04T14:24:27.701" v="2030" actId="27636"/>
        <pc:sldMkLst>
          <pc:docMk/>
          <pc:sldMk cId="2328425840" sldId="419"/>
        </pc:sldMkLst>
        <pc:spChg chg="mod">
          <ac:chgData name="Gé Verbeek" userId="20d2065d-8055-4a68-a463-00777506795f" providerId="ADAL" clId="{408437A9-B1B4-4A5A-BF84-9732D44B2163}" dt="2026-02-04T14:19:56.506" v="2003" actId="6549"/>
          <ac:spMkLst>
            <pc:docMk/>
            <pc:sldMk cId="2328425840" sldId="419"/>
            <ac:spMk id="2" creationId="{12CC0462-DC74-14F2-D532-F3B13F2D9050}"/>
          </ac:spMkLst>
        </pc:spChg>
        <pc:spChg chg="mod">
          <ac:chgData name="Gé Verbeek" userId="20d2065d-8055-4a68-a463-00777506795f" providerId="ADAL" clId="{408437A9-B1B4-4A5A-BF84-9732D44B2163}" dt="2026-02-04T14:24:27.701" v="2030" actId="27636"/>
          <ac:spMkLst>
            <pc:docMk/>
            <pc:sldMk cId="2328425840" sldId="419"/>
            <ac:spMk id="3" creationId="{DC0F0850-DD71-CB79-47DB-09EFE3413CC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B7032-F0D6-4A01-845E-F640D5DCE90C}" type="datetimeFigureOut">
              <a:rPr lang="nl-NL" smtClean="0"/>
              <a:t>5-2-2026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1A04F1-D7F4-4979-9173-69F0753CB5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7309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9F02E0-DB6B-495D-8684-7297BB1858EF}" type="datetimeFigureOut">
              <a:rPr lang="nl-NL" smtClean="0"/>
              <a:t>5-2-2026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F2AE81-861B-4764-8A92-10FE93FC7A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7702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3259665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C396BA-5B1F-3D67-C9D7-689CE846EB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09356A0-965C-C6C9-ADC5-C56D5FFF2C5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CBFC0A29-AC98-0956-8CB5-6842C242172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4018E7DF-C2AF-0752-C94F-0E916D436C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3628250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331ECC-F7D0-5B96-00A8-1CCF2BA170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B3A39E02-66AF-4FEB-2152-64672D2EE64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7E2FE403-3000-2A3D-7D34-85032DDACD7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19911AF1-5AE3-C620-79F7-6D4742430C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2323491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1A500F-E48E-A9E0-16FD-2C5DBC3148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DEF6A4E3-2C8A-206B-1752-4923389BDD2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A249E409-72B7-FB3A-1D26-6F64FEED64C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F46B0FCA-BFDC-91E5-4D1E-FB14CA143A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5847008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097BCB-C03B-83C0-1042-1DEAE8FEB6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4A557D4B-3819-0268-7253-4CE75CAF50B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E9FEEBC-BFF0-5F91-19C4-406CC289B6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9C63B5F1-1CF6-4710-7B45-B130AA891D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6772986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7051074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1A3744-07FA-56B9-A9BD-E73F3FABD7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5115C759-D2F7-ED03-B548-F5A2E0F2C8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AE17A1AA-2831-DBCC-6565-5489E1E9930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D50E5F9B-2EDD-91C7-557C-19B918AADB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6305672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9697703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3242540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7431716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01ECC8-A74B-C699-58D6-F9FD4EF73E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DFC2CC97-33B2-48C8-3268-108F0435BF8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7C2D28C-C2FE-6182-F727-311F80F3D95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A273880B-BC11-A80F-D6FD-8AAEA8F92F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938830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6767558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6311549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6395989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1140995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6767558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3160666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1057792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97262355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16173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3160666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BA644E-C86D-2F9C-2A01-A7C1BD42F0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3D6870A7-5C9E-BCA6-42E0-DF9F40B5D03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78A33777-CCBA-3BDF-133E-CE3B14ECDF4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292E6F-FB1A-9402-9A58-3D1D5082ED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4034093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10577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F6B065-F7A5-E0A3-1795-7DE29F68E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2121B366-12C5-1D5C-CEE2-8E7651BEA10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AB9CB4E1-E599-F360-3E00-E84CAB962D3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78FFDFF4-4DCB-DD0E-36BB-DD847576C6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5426766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B0BB3D-5B49-81E9-7328-FEC6DE1C07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3E33C342-7FA9-EED5-B549-BCA42A13000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47AD6D1A-C94C-A14D-B8EE-7E0CFDB27F5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634739CF-0F54-3622-1459-9014197600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2874601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4D7F9F-15AA-9EA1-4487-9F2D3AFCE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8AB4A33B-1DDF-3CD4-DA1D-0FD7A3DAC0D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30072B14-B3FE-88F1-FAEC-6DB8E8346D9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442CE1A7-606C-0E7E-9730-93857B9949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1759032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541292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 userDrawn="1"/>
        </p:nvSpPr>
        <p:spPr>
          <a:xfrm>
            <a:off x="1087655" y="6098221"/>
            <a:ext cx="6240021" cy="4571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4145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68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55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280818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8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86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36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6120000" y="0"/>
            <a:ext cx="36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99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72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4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 userDrawn="1"/>
        </p:nvSpPr>
        <p:spPr>
          <a:xfrm>
            <a:off x="1130533" y="6142150"/>
            <a:ext cx="596328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9768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9036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052000" y="1728000"/>
            <a:ext cx="7740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62569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2" r:id="rId3"/>
    <p:sldLayoutId id="2147483650" r:id="rId4"/>
    <p:sldLayoutId id="2147483653" r:id="rId5"/>
    <p:sldLayoutId id="2147483657" r:id="rId6"/>
    <p:sldLayoutId id="2147483654" r:id="rId7"/>
    <p:sldLayoutId id="2147483655" r:id="rId8"/>
    <p:sldLayoutId id="214748365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360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E201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736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7AC176-B056-1FCB-E79F-512923728A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4C55ED58-CF00-A55B-F30C-AD632D6C4F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r>
              <a:rPr lang="nl-NL" dirty="0"/>
              <a:t>Recessief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C37DA36E-FA3C-8535-90B3-3F1DC48B5E2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529938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Als een recessieve eigenschap het genotype </a:t>
            </a:r>
            <a:r>
              <a:rPr lang="nl-NL" dirty="0" err="1"/>
              <a:t>aa</a:t>
            </a:r>
            <a:r>
              <a:rPr lang="nl-NL" dirty="0"/>
              <a:t> heeft, dan noem je dat raszuiver recessief (of homozygoot recessief) zaad.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b="1" dirty="0" err="1"/>
              <a:t>aa</a:t>
            </a:r>
            <a:r>
              <a:rPr lang="nl-NL" dirty="0"/>
              <a:t> = </a:t>
            </a:r>
            <a:r>
              <a:rPr lang="nl-NL" b="1" i="1" dirty="0">
                <a:solidFill>
                  <a:srgbClr val="0070C0"/>
                </a:solidFill>
              </a:rPr>
              <a:t>raszuiver recessief – homozygoot recessief</a:t>
            </a:r>
            <a:br>
              <a:rPr lang="nl-NL" b="1" i="1" dirty="0">
                <a:solidFill>
                  <a:srgbClr val="0070C0"/>
                </a:solidFill>
              </a:rPr>
            </a:br>
            <a:endParaRPr lang="nl-NL" b="1" i="1" dirty="0">
              <a:solidFill>
                <a:srgbClr val="0070C0"/>
              </a:solidFill>
            </a:endParaRPr>
          </a:p>
          <a:p>
            <a:pPr marL="342900" indent="-342900"/>
            <a:r>
              <a:rPr lang="nl-NL" dirty="0"/>
              <a:t>alle allelen zijn hetzelfde</a:t>
            </a:r>
          </a:p>
          <a:p>
            <a:pPr marL="342900" indent="-342900"/>
            <a:r>
              <a:rPr lang="nl-NL" dirty="0"/>
              <a:t>alle nakomelingen krijgen die recessieve eigenschap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Een </a:t>
            </a:r>
            <a:r>
              <a:rPr lang="nl-NL" b="1" dirty="0"/>
              <a:t>Aa-plant </a:t>
            </a:r>
            <a:r>
              <a:rPr lang="nl-NL" dirty="0"/>
              <a:t>ziet er </a:t>
            </a:r>
            <a:r>
              <a:rPr lang="nl-NL" b="1" i="1" dirty="0">
                <a:solidFill>
                  <a:srgbClr val="0070C0"/>
                </a:solidFill>
              </a:rPr>
              <a:t>dominant</a:t>
            </a:r>
            <a:r>
              <a:rPr lang="nl-NL" b="1" dirty="0"/>
              <a:t> </a:t>
            </a:r>
            <a:r>
              <a:rPr lang="nl-NL" dirty="0"/>
              <a:t>uit in het </a:t>
            </a:r>
            <a:r>
              <a:rPr lang="nl-NL" b="1" i="1" dirty="0">
                <a:solidFill>
                  <a:srgbClr val="0070C0"/>
                </a:solidFill>
              </a:rPr>
              <a:t>fenotype</a:t>
            </a:r>
            <a:r>
              <a:rPr lang="nl-NL" dirty="0"/>
              <a:t>, maar is </a:t>
            </a:r>
            <a:r>
              <a:rPr lang="nl-NL" b="1" i="1" dirty="0">
                <a:solidFill>
                  <a:srgbClr val="0070C0"/>
                </a:solidFill>
              </a:rPr>
              <a:t>genetisch niet raszuiver </a:t>
            </a:r>
            <a:r>
              <a:rPr lang="nl-NL" dirty="0"/>
              <a:t>en kan een </a:t>
            </a:r>
            <a:r>
              <a:rPr lang="nl-NL" b="1" i="1" dirty="0">
                <a:solidFill>
                  <a:srgbClr val="0070C0"/>
                </a:solidFill>
              </a:rPr>
              <a:t>recessieve</a:t>
            </a:r>
            <a:r>
              <a:rPr lang="nl-NL" dirty="0"/>
              <a:t> eigenschap doorgeven.</a:t>
            </a:r>
          </a:p>
          <a:p>
            <a:pPr marL="342900" indent="-342900"/>
            <a:endParaRPr lang="nl-NL" dirty="0"/>
          </a:p>
          <a:p>
            <a:pPr indent="0">
              <a:buNone/>
            </a:pPr>
            <a:endParaRPr lang="nl-NL" dirty="0"/>
          </a:p>
        </p:txBody>
      </p:sp>
      <p:pic>
        <p:nvPicPr>
          <p:cNvPr id="3" name="Afbeelding 2" descr="Afbeelding met tekst, verbruiksartikelen voor kantoor, schermopname, diagram&#10;&#10;Door AI gegenereerde inhoud is mogelijk onjuist.">
            <a:extLst>
              <a:ext uri="{FF2B5EF4-FFF2-40B4-BE49-F238E27FC236}">
                <a16:creationId xmlns:a16="http://schemas.microsoft.com/office/drawing/2014/main" id="{E0F9A7E8-E68A-A079-7192-AAE668D5B8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9574" y="203719"/>
            <a:ext cx="3077004" cy="224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17798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2D03F7-8B0B-729D-77F8-185B945BB4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729DADE0-11D2-3FFB-2742-E8B750FA75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 fontScale="90000"/>
          </a:bodyPr>
          <a:lstStyle/>
          <a:p>
            <a:r>
              <a:rPr lang="nl-NL" dirty="0"/>
              <a:t>Kruisingen met dominant en recessief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030A56B2-0B1F-7648-17DB-524CC2C6D47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94578" y="1963988"/>
            <a:ext cx="8049421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Als je een raszuiver dominante vaderplant (AA) kruist met een raszuivere recessieve moederplant (</a:t>
            </a:r>
            <a:r>
              <a:rPr lang="nl-NL" dirty="0" err="1"/>
              <a:t>aa</a:t>
            </a:r>
            <a:r>
              <a:rPr lang="nl-NL" dirty="0"/>
              <a:t>) zijn de nakomelingen Aa .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b="1" dirty="0"/>
              <a:t>Aa</a:t>
            </a:r>
            <a:r>
              <a:rPr lang="nl-NL" dirty="0"/>
              <a:t> = </a:t>
            </a:r>
            <a:r>
              <a:rPr lang="nl-NL" b="1" i="1" dirty="0">
                <a:solidFill>
                  <a:srgbClr val="0070C0"/>
                </a:solidFill>
              </a:rPr>
              <a:t>niet</a:t>
            </a:r>
            <a:r>
              <a:rPr lang="nl-NL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raszuiver dominant </a:t>
            </a:r>
            <a:r>
              <a:rPr lang="nl-NL" dirty="0"/>
              <a:t>of </a:t>
            </a:r>
            <a:r>
              <a:rPr lang="nl-NL" b="1" i="1" dirty="0">
                <a:solidFill>
                  <a:srgbClr val="0070C0"/>
                </a:solidFill>
              </a:rPr>
              <a:t>heterozygoot dominant</a:t>
            </a:r>
          </a:p>
          <a:p>
            <a:pPr indent="0">
              <a:buNone/>
            </a:pPr>
            <a:endParaRPr lang="nl-NL" b="1" i="1" dirty="0">
              <a:solidFill>
                <a:srgbClr val="0070C0"/>
              </a:solidFill>
            </a:endParaRPr>
          </a:p>
          <a:p>
            <a:pPr marL="342900" indent="-342900"/>
            <a:r>
              <a:rPr lang="nl-NL" dirty="0"/>
              <a:t>alle allelen zijn hetzelfde Aa</a:t>
            </a:r>
          </a:p>
          <a:p>
            <a:pPr marL="342900" indent="-342900"/>
            <a:r>
              <a:rPr lang="nl-NL" dirty="0"/>
              <a:t>alle </a:t>
            </a:r>
            <a:r>
              <a:rPr lang="nl-NL" b="1" i="1" dirty="0">
                <a:solidFill>
                  <a:srgbClr val="0070C0"/>
                </a:solidFill>
              </a:rPr>
              <a:t>nakomelingen</a:t>
            </a:r>
            <a:r>
              <a:rPr lang="nl-NL" dirty="0"/>
              <a:t> krijgen de </a:t>
            </a:r>
            <a:r>
              <a:rPr lang="nl-NL" b="1" i="1" dirty="0">
                <a:solidFill>
                  <a:srgbClr val="0070C0"/>
                </a:solidFill>
              </a:rPr>
              <a:t>dominante eigenschap</a:t>
            </a:r>
          </a:p>
          <a:p>
            <a:pPr marL="342900" indent="-342900"/>
            <a:endParaRPr lang="nl-NL" dirty="0"/>
          </a:p>
          <a:p>
            <a:pPr indent="0">
              <a:buNone/>
            </a:pPr>
            <a:endParaRPr lang="nl-NL" dirty="0"/>
          </a:p>
        </p:txBody>
      </p:sp>
      <p:pic>
        <p:nvPicPr>
          <p:cNvPr id="3" name="Afbeelding 2" descr="Afbeelding met tekst, verbruiksartikelen voor kantoor, schermopname, diagram&#10;&#10;Door AI gegenereerde inhoud is mogelijk onjuist.">
            <a:extLst>
              <a:ext uri="{FF2B5EF4-FFF2-40B4-BE49-F238E27FC236}">
                <a16:creationId xmlns:a16="http://schemas.microsoft.com/office/drawing/2014/main" id="{24D50676-97E6-4FBF-10F1-A03E67E575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5924" y="216964"/>
            <a:ext cx="3077004" cy="224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7748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8C4DBD-F4BF-AA3C-BB36-10ADAA5802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4CCB61C3-6C15-3BF4-E8D4-E8ACE27533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Overzicht in één schema</a:t>
            </a:r>
          </a:p>
        </p:txBody>
      </p:sp>
      <p:pic>
        <p:nvPicPr>
          <p:cNvPr id="3" name="Tijdelijke aanduiding voor inhoud 2" descr="Afbeelding met tekst, schermopname, Lettertype, lijn&#10;&#10;Door AI gegenereerde inhoud is mogelijk onjuist.">
            <a:extLst>
              <a:ext uri="{FF2B5EF4-FFF2-40B4-BE49-F238E27FC236}">
                <a16:creationId xmlns:a16="http://schemas.microsoft.com/office/drawing/2014/main" id="{29AAAA42-C8EC-3B2D-E969-0992D3020D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98575" y="1759192"/>
            <a:ext cx="8351760" cy="3365257"/>
          </a:xfrm>
          <a:prstGeom prst="rect">
            <a:avLst/>
          </a:prstGeom>
        </p:spPr>
      </p:pic>
      <p:pic>
        <p:nvPicPr>
          <p:cNvPr id="4" name="Afbeelding 3" descr="Afbeelding met tekst, verbruiksartikelen voor kantoor, schermopname, diagram&#10;&#10;Door AI gegenereerde inhoud is mogelijk onjuist.">
            <a:extLst>
              <a:ext uri="{FF2B5EF4-FFF2-40B4-BE49-F238E27FC236}">
                <a16:creationId xmlns:a16="http://schemas.microsoft.com/office/drawing/2014/main" id="{1C581B1A-1203-9C45-FB82-E8EE3A4C77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9847" y="135625"/>
            <a:ext cx="3077004" cy="224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10055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Voorbeelden 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Petunia</a:t>
            </a:r>
          </a:p>
          <a:p>
            <a:pPr marL="342900" indent="-342900">
              <a:defRPr/>
            </a:pPr>
            <a:r>
              <a:rPr lang="nl-NL" dirty="0"/>
              <a:t>A = rode bloem (dominant)</a:t>
            </a:r>
          </a:p>
          <a:p>
            <a:pPr marL="342900" indent="-342900">
              <a:defRPr/>
            </a:pPr>
            <a:r>
              <a:rPr lang="nl-NL" dirty="0"/>
              <a:t>a = witte bloem  (recessief)</a:t>
            </a:r>
          </a:p>
          <a:p>
            <a:pPr marL="342900" indent="-342900"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Moederplant  =  AA ( = rood)</a:t>
            </a:r>
          </a:p>
          <a:p>
            <a:pPr indent="0">
              <a:buNone/>
              <a:defRPr/>
            </a:pPr>
            <a:r>
              <a:rPr lang="nl-NL" dirty="0"/>
              <a:t>Vaderplant	=  AA (= wit)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Kruisingen: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Allemaal AA, (</a:t>
            </a:r>
            <a:r>
              <a:rPr lang="nl-NL" b="1" i="1" dirty="0">
                <a:solidFill>
                  <a:srgbClr val="0070C0"/>
                </a:solidFill>
              </a:rPr>
              <a:t>raszuiver dominant of homozygoot)</a:t>
            </a:r>
            <a:r>
              <a:rPr lang="nl-NL" dirty="0"/>
              <a:t> dus allemaal </a:t>
            </a:r>
            <a:r>
              <a:rPr lang="nl-NL" b="1" i="1" dirty="0">
                <a:solidFill>
                  <a:srgbClr val="0070C0"/>
                </a:solidFill>
              </a:rPr>
              <a:t>rode</a:t>
            </a:r>
            <a:r>
              <a:rPr lang="nl-NL" dirty="0"/>
              <a:t> bloem </a:t>
            </a:r>
          </a:p>
        </p:txBody>
      </p:sp>
      <p:pic>
        <p:nvPicPr>
          <p:cNvPr id="3" name="Afbeelding 2" descr="Afbeelding met tekst, schermopname, lijn, diagram&#10;&#10;Door AI gegenereerde inhoud is mogelijk onjuist.">
            <a:extLst>
              <a:ext uri="{FF2B5EF4-FFF2-40B4-BE49-F238E27FC236}">
                <a16:creationId xmlns:a16="http://schemas.microsoft.com/office/drawing/2014/main" id="{CE5DB428-37AB-C9C1-F485-14FDFC81D0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9167" y="2587925"/>
            <a:ext cx="4346915" cy="2154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9641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A10116-EB66-6E0C-6908-9368E354DE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D01C5FF9-05D7-CF59-8D63-219B099B24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Voorbeelden 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38613B64-6861-CCCA-E40C-DD96323C4D4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23947" y="1798732"/>
            <a:ext cx="8798023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Petunia</a:t>
            </a:r>
          </a:p>
          <a:p>
            <a:pPr marL="342900" indent="-342900">
              <a:defRPr/>
            </a:pPr>
            <a:r>
              <a:rPr lang="nl-NL" dirty="0"/>
              <a:t>A = rode bloem (dominant)</a:t>
            </a:r>
          </a:p>
          <a:p>
            <a:pPr marL="342900" indent="-342900">
              <a:defRPr/>
            </a:pPr>
            <a:r>
              <a:rPr lang="nl-NL" dirty="0"/>
              <a:t>a = witte bloem  (recessief)</a:t>
            </a:r>
          </a:p>
          <a:p>
            <a:pPr marL="342900" indent="-342900"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Moederplant  =  AA (=rood)</a:t>
            </a:r>
          </a:p>
          <a:p>
            <a:pPr indent="0">
              <a:buNone/>
              <a:defRPr/>
            </a:pPr>
            <a:r>
              <a:rPr lang="nl-NL" dirty="0"/>
              <a:t>Vaderplant	=  Aa (= rood)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Kruisingen:</a:t>
            </a:r>
          </a:p>
          <a:p>
            <a:pPr indent="0">
              <a:buNone/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dirty="0"/>
              <a:t>2 AA = rode bloem (</a:t>
            </a:r>
            <a:r>
              <a:rPr lang="nl-NL" b="1" i="1" dirty="0">
                <a:solidFill>
                  <a:srgbClr val="0070C0"/>
                </a:solidFill>
              </a:rPr>
              <a:t>raszuiver dominant of homozygoot</a:t>
            </a:r>
            <a:r>
              <a:rPr lang="nl-NL" dirty="0"/>
              <a:t>)</a:t>
            </a:r>
          </a:p>
          <a:p>
            <a:pPr marL="342900" indent="-342900">
              <a:defRPr/>
            </a:pPr>
            <a:r>
              <a:rPr lang="nl-NL" dirty="0"/>
              <a:t>2 Aa = rode bloem (</a:t>
            </a:r>
            <a:r>
              <a:rPr lang="nl-NL" b="1" i="1" dirty="0">
                <a:solidFill>
                  <a:srgbClr val="0070C0"/>
                </a:solidFill>
              </a:rPr>
              <a:t>niet raszuiver dominant of heterozygoot</a:t>
            </a:r>
            <a:r>
              <a:rPr lang="nl-NL" dirty="0"/>
              <a:t>)</a:t>
            </a:r>
          </a:p>
        </p:txBody>
      </p:sp>
      <p:pic>
        <p:nvPicPr>
          <p:cNvPr id="4" name="Afbeelding 3" descr="Afbeelding met tekst, schermopname, diagram, lijn&#10;&#10;Door AI gegenereerde inhoud is mogelijk onjuist.">
            <a:extLst>
              <a:ext uri="{FF2B5EF4-FFF2-40B4-BE49-F238E27FC236}">
                <a16:creationId xmlns:a16="http://schemas.microsoft.com/office/drawing/2014/main" id="{59AADE84-6C19-FE12-4C53-AD93A63007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3147" y="2490398"/>
            <a:ext cx="4457836" cy="238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34842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009F37-27FE-7931-E2E7-F12610AC2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D53E105F-4E5F-F824-EDA9-71AC48424F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Voorbeelden 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729AC188-71A7-72FD-1F23-DD6F2D7DFE6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23948" y="1798732"/>
            <a:ext cx="9505388" cy="4738260"/>
          </a:xfrm>
        </p:spPr>
        <p:txBody>
          <a:bodyPr>
            <a:normAutofit lnSpcReduction="10000"/>
          </a:bodyPr>
          <a:lstStyle/>
          <a:p>
            <a:pPr indent="0">
              <a:buNone/>
              <a:defRPr/>
            </a:pPr>
            <a:r>
              <a:rPr lang="nl-NL" dirty="0"/>
              <a:t>Petunia</a:t>
            </a:r>
          </a:p>
          <a:p>
            <a:pPr marL="342900" indent="-342900">
              <a:defRPr/>
            </a:pPr>
            <a:r>
              <a:rPr lang="nl-NL" dirty="0"/>
              <a:t>A = rode bloem (dominant)</a:t>
            </a:r>
          </a:p>
          <a:p>
            <a:pPr marL="342900" indent="-342900">
              <a:defRPr/>
            </a:pPr>
            <a:r>
              <a:rPr lang="nl-NL" dirty="0"/>
              <a:t>a = witte bloem  (recessief)</a:t>
            </a:r>
          </a:p>
          <a:p>
            <a:pPr marL="342900" indent="-342900"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Moederplant  =  Aa (= rood)</a:t>
            </a:r>
          </a:p>
          <a:p>
            <a:pPr indent="0">
              <a:buNone/>
              <a:defRPr/>
            </a:pPr>
            <a:r>
              <a:rPr lang="nl-NL" dirty="0"/>
              <a:t>Vaderplant	=  Aa (= rood)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Kruisingen:</a:t>
            </a:r>
          </a:p>
          <a:p>
            <a:pPr indent="0">
              <a:buNone/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dirty="0"/>
              <a:t>1 AA = rode bloem (</a:t>
            </a:r>
            <a:r>
              <a:rPr lang="nl-NL" b="1" i="1" dirty="0">
                <a:solidFill>
                  <a:srgbClr val="0070C0"/>
                </a:solidFill>
              </a:rPr>
              <a:t>raszuiver dominant of homozygoot</a:t>
            </a:r>
            <a:r>
              <a:rPr lang="nl-NL" dirty="0"/>
              <a:t>)</a:t>
            </a:r>
          </a:p>
          <a:p>
            <a:pPr marL="342900" indent="-342900">
              <a:defRPr/>
            </a:pPr>
            <a:r>
              <a:rPr lang="nl-NL" dirty="0"/>
              <a:t>2 Aa = rode bloem (</a:t>
            </a:r>
            <a:r>
              <a:rPr lang="nl-NL" b="1" i="1" dirty="0">
                <a:solidFill>
                  <a:srgbClr val="0070C0"/>
                </a:solidFill>
              </a:rPr>
              <a:t>niet raszuiver dominant of heterozygoot</a:t>
            </a:r>
            <a:r>
              <a:rPr lang="nl-NL" dirty="0"/>
              <a:t>)</a:t>
            </a:r>
          </a:p>
          <a:p>
            <a:pPr marL="342900" indent="-342900">
              <a:defRPr/>
            </a:pPr>
            <a:r>
              <a:rPr lang="nl-NL" dirty="0"/>
              <a:t>1 </a:t>
            </a:r>
            <a:r>
              <a:rPr lang="nl-NL" dirty="0" err="1"/>
              <a:t>aa</a:t>
            </a:r>
            <a:r>
              <a:rPr lang="nl-NL" dirty="0"/>
              <a:t> = witte bloem (</a:t>
            </a:r>
            <a:r>
              <a:rPr lang="nl-NL" b="1" i="1" dirty="0">
                <a:solidFill>
                  <a:srgbClr val="0070C0"/>
                </a:solidFill>
              </a:rPr>
              <a:t>raszuiver recessief of homozygoot recessief</a:t>
            </a:r>
            <a:r>
              <a:rPr lang="nl-NL" dirty="0"/>
              <a:t>)</a:t>
            </a:r>
          </a:p>
        </p:txBody>
      </p:sp>
      <p:pic>
        <p:nvPicPr>
          <p:cNvPr id="3" name="Afbeelding 2" descr="Afbeelding met schermopname, tekst, diagram, lijn&#10;&#10;Door AI gegenereerde inhoud is mogelijk onjuist.">
            <a:extLst>
              <a:ext uri="{FF2B5EF4-FFF2-40B4-BE49-F238E27FC236}">
                <a16:creationId xmlns:a16="http://schemas.microsoft.com/office/drawing/2014/main" id="{8C41D674-3E07-A4F1-11F4-37EADE4DFF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7416" y="161371"/>
            <a:ext cx="6072148" cy="289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5163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FF7AAE-FF9C-A746-97C5-436FE1CA3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28F5DC61-EE77-4E43-F511-A965AA3D3A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Voorbeelden 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D4367D20-200A-1EC4-D836-E6C3635CC91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23948" y="1798732"/>
            <a:ext cx="9505388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Petunia</a:t>
            </a:r>
          </a:p>
          <a:p>
            <a:pPr marL="342900" indent="-342900">
              <a:defRPr/>
            </a:pPr>
            <a:r>
              <a:rPr lang="nl-NL" dirty="0"/>
              <a:t>A = rode bloem (dominant)</a:t>
            </a:r>
          </a:p>
          <a:p>
            <a:pPr marL="342900" indent="-342900">
              <a:defRPr/>
            </a:pPr>
            <a:r>
              <a:rPr lang="nl-NL" dirty="0"/>
              <a:t>a = witte bloem  (recessief)</a:t>
            </a:r>
          </a:p>
          <a:p>
            <a:pPr marL="342900" indent="-342900"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Moederplant  = </a:t>
            </a:r>
            <a:r>
              <a:rPr lang="nl-NL" dirty="0" err="1"/>
              <a:t>aa</a:t>
            </a:r>
            <a:r>
              <a:rPr lang="nl-NL" dirty="0"/>
              <a:t> (= wit)</a:t>
            </a:r>
          </a:p>
          <a:p>
            <a:pPr indent="0">
              <a:buNone/>
              <a:defRPr/>
            </a:pPr>
            <a:r>
              <a:rPr lang="nl-NL" dirty="0"/>
              <a:t>Vaderplant	=  Aa (= rood)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Kruisingen:</a:t>
            </a:r>
          </a:p>
          <a:p>
            <a:pPr indent="0">
              <a:buNone/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dirty="0"/>
              <a:t>2 Aa = rode bloem (</a:t>
            </a:r>
            <a:r>
              <a:rPr lang="nl-NL" b="1" i="1" dirty="0">
                <a:solidFill>
                  <a:srgbClr val="0070C0"/>
                </a:solidFill>
              </a:rPr>
              <a:t>niet raszuiver dominant of heterozygoot</a:t>
            </a:r>
            <a:r>
              <a:rPr lang="nl-NL" dirty="0"/>
              <a:t>)</a:t>
            </a:r>
          </a:p>
          <a:p>
            <a:pPr marL="342900" indent="-342900">
              <a:defRPr/>
            </a:pPr>
            <a:r>
              <a:rPr lang="nl-NL" dirty="0"/>
              <a:t>2 </a:t>
            </a:r>
            <a:r>
              <a:rPr lang="nl-NL" dirty="0" err="1"/>
              <a:t>aa</a:t>
            </a:r>
            <a:r>
              <a:rPr lang="nl-NL" dirty="0"/>
              <a:t> = witte bloem (</a:t>
            </a:r>
            <a:r>
              <a:rPr lang="nl-NL" b="1" i="1" dirty="0">
                <a:solidFill>
                  <a:srgbClr val="0070C0"/>
                </a:solidFill>
              </a:rPr>
              <a:t>raszuiver recessief of homozygoot recessief</a:t>
            </a:r>
            <a:r>
              <a:rPr lang="nl-NL" dirty="0"/>
              <a:t>)</a:t>
            </a:r>
          </a:p>
        </p:txBody>
      </p:sp>
      <p:pic>
        <p:nvPicPr>
          <p:cNvPr id="4" name="Afbeelding 3" descr="Afbeelding met tekst, schermopname, diagram, lijn&#10;&#10;Door AI gegenereerde inhoud is mogelijk onjuist.">
            <a:extLst>
              <a:ext uri="{FF2B5EF4-FFF2-40B4-BE49-F238E27FC236}">
                <a16:creationId xmlns:a16="http://schemas.microsoft.com/office/drawing/2014/main" id="{C0142384-5A19-37AF-BD8C-F314F40FF3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4318" y="112470"/>
            <a:ext cx="5434821" cy="2725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97012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DEE63F-F7B8-7756-E37C-E1F3682F59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773BFF85-0B72-4A66-474D-A6A067A3BF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Voorbeelden 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CC6B7EA1-2B34-7FC9-A070-328F5DB8C6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23948" y="1798732"/>
            <a:ext cx="9505388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Petunia</a:t>
            </a:r>
          </a:p>
          <a:p>
            <a:pPr marL="342900" indent="-342900">
              <a:defRPr/>
            </a:pPr>
            <a:r>
              <a:rPr lang="nl-NL" dirty="0"/>
              <a:t>A = rode bloem (dominant)</a:t>
            </a:r>
          </a:p>
          <a:p>
            <a:pPr marL="342900" indent="-342900">
              <a:defRPr/>
            </a:pPr>
            <a:r>
              <a:rPr lang="nl-NL" dirty="0"/>
              <a:t>a = witte bloem  (recessief)</a:t>
            </a:r>
          </a:p>
          <a:p>
            <a:pPr marL="342900" indent="-342900"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Moederplant  = </a:t>
            </a:r>
            <a:r>
              <a:rPr lang="nl-NL" dirty="0" err="1"/>
              <a:t>aa</a:t>
            </a:r>
            <a:r>
              <a:rPr lang="nl-NL" dirty="0"/>
              <a:t> (=wit)</a:t>
            </a:r>
          </a:p>
          <a:p>
            <a:pPr indent="0">
              <a:buNone/>
              <a:defRPr/>
            </a:pPr>
            <a:r>
              <a:rPr lang="nl-NL" dirty="0"/>
              <a:t>Vaderplant	=  AA (=rood)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Kruisingen:</a:t>
            </a:r>
          </a:p>
          <a:p>
            <a:pPr indent="0">
              <a:buNone/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dirty="0"/>
              <a:t>4 Aa = rode bloem (</a:t>
            </a:r>
            <a:r>
              <a:rPr lang="nl-NL" b="1" i="1" dirty="0">
                <a:solidFill>
                  <a:srgbClr val="0070C0"/>
                </a:solidFill>
              </a:rPr>
              <a:t>niet raszuiver dominant of heterozygoot</a:t>
            </a:r>
            <a:r>
              <a:rPr lang="nl-NL" dirty="0"/>
              <a:t>)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 descr="Afbeelding met tekst, schermopname, diagram, lijn&#10;&#10;Door AI gegenereerde inhoud is mogelijk onjuist.">
            <a:extLst>
              <a:ext uri="{FF2B5EF4-FFF2-40B4-BE49-F238E27FC236}">
                <a16:creationId xmlns:a16="http://schemas.microsoft.com/office/drawing/2014/main" id="{DF682D46-1DB0-8ACD-6AAD-985D2EF98B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8007" y="55212"/>
            <a:ext cx="5106489" cy="2601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8703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8892912" cy="996950"/>
          </a:xfrm>
        </p:spPr>
        <p:txBody>
          <a:bodyPr>
            <a:normAutofit fontScale="90000"/>
          </a:bodyPr>
          <a:lstStyle/>
          <a:p>
            <a:r>
              <a:rPr lang="nl-NL" altLang="nl-NL" b="1" dirty="0"/>
              <a:t>Kenmerken zaadvaste rassen</a:t>
            </a:r>
            <a:br>
              <a:rPr lang="nl-NL" altLang="nl-NL" b="1" dirty="0"/>
            </a:br>
            <a:r>
              <a:rPr lang="nl-NL" altLang="nl-NL" b="1" dirty="0"/>
              <a:t> </a:t>
            </a:r>
            <a:r>
              <a:rPr lang="nl-NL" dirty="0"/>
              <a:t>raszuiver dominant of homozygoot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dirty="0"/>
              <a:t>Raszuiver zaad (AA of </a:t>
            </a:r>
            <a:r>
              <a:rPr lang="nl-NL" b="1" dirty="0" err="1"/>
              <a:t>aa</a:t>
            </a:r>
            <a:r>
              <a:rPr lang="nl-NL" b="1" dirty="0"/>
              <a:t>)</a:t>
            </a:r>
          </a:p>
          <a:p>
            <a:pPr indent="0">
              <a:buNone/>
            </a:pPr>
            <a:endParaRPr lang="nl-NL" dirty="0"/>
          </a:p>
          <a:p>
            <a:r>
              <a:rPr lang="nl-NL" b="1" i="1" dirty="0">
                <a:solidFill>
                  <a:srgbClr val="0070C0"/>
                </a:solidFill>
              </a:rPr>
              <a:t>genetisch</a:t>
            </a:r>
            <a:r>
              <a:rPr lang="nl-NL" dirty="0"/>
              <a:t> stabiel en voorspelbaar</a:t>
            </a:r>
          </a:p>
          <a:p>
            <a:r>
              <a:rPr lang="nl-NL" dirty="0"/>
              <a:t>maar vaak </a:t>
            </a:r>
            <a:r>
              <a:rPr lang="nl-NL" b="1" i="1" dirty="0">
                <a:solidFill>
                  <a:srgbClr val="0070C0"/>
                </a:solidFill>
              </a:rPr>
              <a:t>minder sterk </a:t>
            </a:r>
            <a:r>
              <a:rPr lang="nl-NL" b="1" dirty="0"/>
              <a:t>en minder vitaal</a:t>
            </a:r>
            <a:endParaRPr lang="nl-NL" dirty="0"/>
          </a:p>
          <a:p>
            <a:r>
              <a:rPr lang="nl-NL" dirty="0"/>
              <a:t>kan </a:t>
            </a:r>
            <a:r>
              <a:rPr lang="nl-NL" b="1" i="1" dirty="0">
                <a:solidFill>
                  <a:srgbClr val="0070C0"/>
                </a:solidFill>
              </a:rPr>
              <a:t>gevoeliger</a:t>
            </a:r>
            <a:r>
              <a:rPr lang="nl-NL" dirty="0"/>
              <a:t> zijn voor ziekten of stress</a:t>
            </a:r>
          </a:p>
          <a:p>
            <a:pPr marL="342900" indent="-342900"/>
            <a:r>
              <a:rPr lang="nl-NL" dirty="0"/>
              <a:t>Alle planten zien er hetzelfde uit en zijn genetisch gelijk</a:t>
            </a:r>
          </a:p>
          <a:p>
            <a:pPr marL="342900" indent="-342900"/>
            <a:r>
              <a:rPr lang="nl-NL" dirty="0"/>
              <a:t>Zeer </a:t>
            </a:r>
            <a:r>
              <a:rPr lang="nl-NL" b="1" i="1" dirty="0">
                <a:solidFill>
                  <a:srgbClr val="0070C0"/>
                </a:solidFill>
              </a:rPr>
              <a:t>voorspelbaar</a:t>
            </a:r>
            <a:r>
              <a:rPr lang="nl-NL" dirty="0"/>
              <a:t> resultaat in de teelt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 descr="Afbeelding met persoon, kleding, buitenshuis, hand&#10;&#10;Door AI gegenereerde inhoud is mogelijk onjuist.">
            <a:extLst>
              <a:ext uri="{FF2B5EF4-FFF2-40B4-BE49-F238E27FC236}">
                <a16:creationId xmlns:a16="http://schemas.microsoft.com/office/drawing/2014/main" id="{15DFE5A4-EEF3-21BA-D93A-F41EF6AEEA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1887" y="4015699"/>
            <a:ext cx="3914742" cy="2668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31077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77BEE5-7852-1B9B-56C8-CFA3AB1AC0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458CCED4-C105-1892-F7B3-DEE9328C7C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8892912" cy="996950"/>
          </a:xfrm>
        </p:spPr>
        <p:txBody>
          <a:bodyPr>
            <a:normAutofit fontScale="90000"/>
          </a:bodyPr>
          <a:lstStyle/>
          <a:p>
            <a:r>
              <a:rPr lang="nl-NL" altLang="nl-NL" b="1" dirty="0"/>
              <a:t>Kenmerken niet zaadvaste rassen</a:t>
            </a:r>
            <a:br>
              <a:rPr lang="nl-NL" altLang="nl-NL" b="1" dirty="0"/>
            </a:br>
            <a:r>
              <a:rPr lang="nl-NL" altLang="nl-NL" dirty="0"/>
              <a:t>Niet </a:t>
            </a:r>
            <a:r>
              <a:rPr lang="nl-NL" dirty="0"/>
              <a:t>raszuiver of heterozygoot)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FF697576-E320-B5C1-E1E3-1F3EC92893B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46311" y="1954008"/>
            <a:ext cx="6651494" cy="4738260"/>
          </a:xfrm>
        </p:spPr>
        <p:txBody>
          <a:bodyPr>
            <a:normAutofit lnSpcReduction="10000"/>
          </a:bodyPr>
          <a:lstStyle/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Heterozygoot zaad (Aa)</a:t>
            </a:r>
          </a:p>
          <a:p>
            <a:pPr marL="342900" indent="-342900"/>
            <a:r>
              <a:rPr lang="nl-NL" dirty="0"/>
              <a:t>combineert eigenschappen van twee verschillende ouderlijnen</a:t>
            </a:r>
          </a:p>
          <a:p>
            <a:pPr marL="342900" indent="-342900"/>
            <a:r>
              <a:rPr lang="nl-NL" dirty="0"/>
              <a:t>vaak </a:t>
            </a:r>
            <a:r>
              <a:rPr lang="nl-NL" b="1" i="1" dirty="0">
                <a:solidFill>
                  <a:srgbClr val="0070C0"/>
                </a:solidFill>
              </a:rPr>
              <a:t>snellere groei, hoge opbrengst en meer weerstand</a:t>
            </a:r>
          </a:p>
          <a:p>
            <a:pPr marL="342900" indent="-342900"/>
            <a:r>
              <a:rPr lang="nl-NL" dirty="0"/>
              <a:t>dit heet </a:t>
            </a:r>
            <a:r>
              <a:rPr lang="nl-NL" b="1" i="1" dirty="0" err="1">
                <a:solidFill>
                  <a:srgbClr val="0070C0"/>
                </a:solidFill>
              </a:rPr>
              <a:t>heterosis</a:t>
            </a:r>
            <a:r>
              <a:rPr lang="nl-NL" dirty="0"/>
              <a:t> of </a:t>
            </a:r>
            <a:r>
              <a:rPr lang="nl-NL" b="1" i="1" dirty="0">
                <a:solidFill>
                  <a:srgbClr val="0070C0"/>
                </a:solidFill>
              </a:rPr>
              <a:t>hybride kracht</a:t>
            </a:r>
          </a:p>
          <a:p>
            <a:pPr marL="342900" indent="-342900"/>
            <a:endParaRPr lang="nl-NL" dirty="0"/>
          </a:p>
          <a:p>
            <a:pPr indent="0">
              <a:buNone/>
            </a:pPr>
            <a:r>
              <a:rPr lang="nl-NL" b="1" dirty="0"/>
              <a:t>Waarom is </a:t>
            </a:r>
            <a:r>
              <a:rPr lang="nl-NL" b="1" i="1" dirty="0">
                <a:solidFill>
                  <a:srgbClr val="0070C0"/>
                </a:solidFill>
              </a:rPr>
              <a:t>heterozygoot</a:t>
            </a:r>
            <a:r>
              <a:rPr lang="nl-NL" b="1" dirty="0"/>
              <a:t> vaak </a:t>
            </a:r>
            <a:r>
              <a:rPr lang="nl-NL" b="1" i="1" dirty="0">
                <a:solidFill>
                  <a:srgbClr val="0070C0"/>
                </a:solidFill>
              </a:rPr>
              <a:t>sterker</a:t>
            </a:r>
            <a:r>
              <a:rPr lang="nl-NL" b="1" dirty="0"/>
              <a:t>?</a:t>
            </a:r>
          </a:p>
          <a:p>
            <a:pPr marL="342900" indent="-342900"/>
            <a:r>
              <a:rPr lang="nl-NL" b="1" i="1" dirty="0">
                <a:solidFill>
                  <a:srgbClr val="0070C0"/>
                </a:solidFill>
              </a:rPr>
              <a:t>Nadelige</a:t>
            </a:r>
            <a:r>
              <a:rPr lang="nl-NL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recessieve</a:t>
            </a:r>
            <a:r>
              <a:rPr lang="nl-NL" dirty="0"/>
              <a:t> eigenschappen worden “</a:t>
            </a:r>
            <a:r>
              <a:rPr lang="nl-NL" b="1" i="1" dirty="0">
                <a:solidFill>
                  <a:srgbClr val="0070C0"/>
                </a:solidFill>
              </a:rPr>
              <a:t>gemaskeerd</a:t>
            </a:r>
            <a:r>
              <a:rPr lang="nl-NL" dirty="0"/>
              <a:t>”</a:t>
            </a:r>
          </a:p>
          <a:p>
            <a:pPr marL="342900" indent="-342900"/>
            <a:r>
              <a:rPr lang="nl-NL" b="1" i="1" dirty="0">
                <a:solidFill>
                  <a:srgbClr val="0070C0"/>
                </a:solidFill>
              </a:rPr>
              <a:t>Meer</a:t>
            </a:r>
            <a:r>
              <a:rPr lang="nl-NL" dirty="0"/>
              <a:t> genetische variatie → betere aanpassing</a:t>
            </a:r>
          </a:p>
          <a:p>
            <a:pPr marL="342900" indent="-342900"/>
            <a:r>
              <a:rPr lang="nl-NL" b="1" i="1" dirty="0">
                <a:solidFill>
                  <a:srgbClr val="0070C0"/>
                </a:solidFill>
              </a:rPr>
              <a:t>Betere </a:t>
            </a:r>
            <a:r>
              <a:rPr lang="nl-NL" dirty="0"/>
              <a:t>groei en vitaliteit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 descr="Afbeelding met persoon, kleding, buitenshuis, hand&#10;&#10;Door AI gegenereerde inhoud is mogelijk onjuist.">
            <a:extLst>
              <a:ext uri="{FF2B5EF4-FFF2-40B4-BE49-F238E27FC236}">
                <a16:creationId xmlns:a16="http://schemas.microsoft.com/office/drawing/2014/main" id="{AD593674-B4F6-DF94-0376-73DCF0D1D9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01" y="3938774"/>
            <a:ext cx="3879908" cy="2644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49361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>
            <a:extLst>
              <a:ext uri="{FF2B5EF4-FFF2-40B4-BE49-F238E27FC236}">
                <a16:creationId xmlns:a16="http://schemas.microsoft.com/office/drawing/2014/main" id="{5BF33C1D-068A-4FDD-AE17-E6B3983E61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b="1"/>
              <a:t>Aftrap</a:t>
            </a:r>
          </a:p>
        </p:txBody>
      </p:sp>
      <p:pic>
        <p:nvPicPr>
          <p:cNvPr id="4099" name="Afbeelding 6">
            <a:extLst>
              <a:ext uri="{FF2B5EF4-FFF2-40B4-BE49-F238E27FC236}">
                <a16:creationId xmlns:a16="http://schemas.microsoft.com/office/drawing/2014/main" id="{75FAD6AD-3C9B-492F-9EB2-0AAC95823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30201"/>
            <a:ext cx="25558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Afbeelding 3">
            <a:extLst>
              <a:ext uri="{FF2B5EF4-FFF2-40B4-BE49-F238E27FC236}">
                <a16:creationId xmlns:a16="http://schemas.microsoft.com/office/drawing/2014/main" id="{08AD22CF-237A-4C8F-AAD3-DEDB17470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04938"/>
            <a:ext cx="91440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F1 zaad </a:t>
            </a:r>
          </a:p>
        </p:txBody>
      </p:sp>
      <p:pic>
        <p:nvPicPr>
          <p:cNvPr id="3" name="Tijdelijke aanduiding voor inhoud 2" descr="Afbeelding met bloem&#10;&#10;Door AI gegenereerde inhoud is mogelijk onjuist.">
            <a:extLst>
              <a:ext uri="{FF2B5EF4-FFF2-40B4-BE49-F238E27FC236}">
                <a16:creationId xmlns:a16="http://schemas.microsoft.com/office/drawing/2014/main" id="{556438B9-1895-A8AD-B3A9-46F53FA7A0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631188" y="3852317"/>
            <a:ext cx="6651625" cy="2014224"/>
          </a:xfrm>
          <a:prstGeom prst="rect">
            <a:avLst/>
          </a:prstGeom>
        </p:spPr>
      </p:pic>
      <p:pic>
        <p:nvPicPr>
          <p:cNvPr id="5" name="Afbeelding 4" descr="Afbeelding met bloem, plant, ageratum, paars&#10;&#10;Door AI gegenereerde inhoud is mogelijk onjuist.">
            <a:extLst>
              <a:ext uri="{FF2B5EF4-FFF2-40B4-BE49-F238E27FC236}">
                <a16:creationId xmlns:a16="http://schemas.microsoft.com/office/drawing/2014/main" id="{E934EF3F-BA8B-34B4-BB68-3FE092F455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13" y="1652179"/>
            <a:ext cx="5283444" cy="2291715"/>
          </a:xfrm>
          <a:prstGeom prst="rect">
            <a:avLst/>
          </a:prstGeom>
        </p:spPr>
      </p:pic>
      <p:pic>
        <p:nvPicPr>
          <p:cNvPr id="7" name="Afbeelding 6" descr="Afbeelding met bloem, plant, bloemblaadje&#10;&#10;Door AI gegenereerde inhoud is mogelijk onjuist.">
            <a:extLst>
              <a:ext uri="{FF2B5EF4-FFF2-40B4-BE49-F238E27FC236}">
                <a16:creationId xmlns:a16="http://schemas.microsoft.com/office/drawing/2014/main" id="{5875A538-B322-2BB2-31E4-5F00F0FD1A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813" y="4257782"/>
            <a:ext cx="5283444" cy="1684831"/>
          </a:xfrm>
          <a:prstGeom prst="rect">
            <a:avLst/>
          </a:prstGeom>
        </p:spPr>
      </p:pic>
      <p:pic>
        <p:nvPicPr>
          <p:cNvPr id="9" name="Afbeelding 8" descr="Afbeelding met plant, tekst, roos, bloemblaadje&#10;&#10;Door AI gegenereerde inhoud is mogelijk onjuist.">
            <a:extLst>
              <a:ext uri="{FF2B5EF4-FFF2-40B4-BE49-F238E27FC236}">
                <a16:creationId xmlns:a16="http://schemas.microsoft.com/office/drawing/2014/main" id="{905931B3-6D10-7400-2706-0C5672CC7D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32871" y="1809374"/>
            <a:ext cx="6198156" cy="2014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89503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F1 zaad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3" y="1910876"/>
            <a:ext cx="9395636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F1-zaad </a:t>
            </a:r>
            <a:r>
              <a:rPr lang="nl-NL" dirty="0"/>
              <a:t>is zaad van de </a:t>
            </a:r>
            <a:r>
              <a:rPr lang="nl-NL" b="1" i="1" dirty="0">
                <a:solidFill>
                  <a:srgbClr val="0070C0"/>
                </a:solidFill>
              </a:rPr>
              <a:t>eerste generatie </a:t>
            </a:r>
            <a:r>
              <a:rPr lang="nl-NL" dirty="0"/>
              <a:t>(</a:t>
            </a:r>
            <a:r>
              <a:rPr lang="nl-NL" dirty="0" err="1"/>
              <a:t>Filial</a:t>
            </a:r>
            <a:r>
              <a:rPr lang="nl-NL" dirty="0"/>
              <a:t> 1 of </a:t>
            </a:r>
            <a:r>
              <a:rPr lang="nl-NL" dirty="0" err="1"/>
              <a:t>Fillius</a:t>
            </a:r>
            <a:r>
              <a:rPr lang="nl-NL" dirty="0"/>
              <a:t> primus) dat ontstaat uit een </a:t>
            </a:r>
            <a:r>
              <a:rPr lang="nl-NL" b="1" i="1" dirty="0">
                <a:solidFill>
                  <a:srgbClr val="0070C0"/>
                </a:solidFill>
              </a:rPr>
              <a:t>kruising </a:t>
            </a:r>
            <a:r>
              <a:rPr lang="nl-NL" b="1" dirty="0"/>
              <a:t>van </a:t>
            </a:r>
            <a:r>
              <a:rPr lang="nl-NL" b="1" i="1" dirty="0">
                <a:solidFill>
                  <a:srgbClr val="0070C0"/>
                </a:solidFill>
              </a:rPr>
              <a:t>twee verschillende, raszuivere ouderlijne</a:t>
            </a:r>
            <a:r>
              <a:rPr lang="nl-NL" b="1" dirty="0"/>
              <a:t>n</a:t>
            </a:r>
            <a:r>
              <a:rPr lang="nl-NL" dirty="0"/>
              <a:t>.</a:t>
            </a:r>
          </a:p>
          <a:p>
            <a:pPr indent="0">
              <a:buNone/>
            </a:pPr>
            <a:endParaRPr lang="nl-NL" b="1" i="1" dirty="0">
              <a:solidFill>
                <a:srgbClr val="0070C0"/>
              </a:solidFill>
            </a:endParaRP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Vaak:</a:t>
            </a:r>
          </a:p>
          <a:p>
            <a:r>
              <a:rPr lang="nl-NL" dirty="0"/>
              <a:t>ouder 1 = </a:t>
            </a:r>
            <a:r>
              <a:rPr lang="nl-NL" b="1" dirty="0"/>
              <a:t>AA</a:t>
            </a:r>
            <a:r>
              <a:rPr lang="nl-NL" dirty="0"/>
              <a:t> (raszuiver)</a:t>
            </a:r>
          </a:p>
          <a:p>
            <a:r>
              <a:rPr lang="nl-NL" dirty="0"/>
              <a:t>ouder 2 = </a:t>
            </a:r>
            <a:r>
              <a:rPr lang="nl-NL" b="1" dirty="0" err="1"/>
              <a:t>aa</a:t>
            </a:r>
            <a:r>
              <a:rPr lang="nl-NL" dirty="0"/>
              <a:t> (raszuiver)</a:t>
            </a:r>
          </a:p>
          <a:p>
            <a:endParaRPr lang="nl-NL" dirty="0"/>
          </a:p>
          <a:p>
            <a:r>
              <a:rPr lang="nl-NL" b="1" i="1" dirty="0">
                <a:solidFill>
                  <a:srgbClr val="0070C0"/>
                </a:solidFill>
              </a:rPr>
              <a:t>F1-nakomelingen = allemaal Aa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 descr="Afbeelding met tekst, Lettertype, plant&#10;&#10;Door AI gegenereerde inhoud is mogelijk onjuist.">
            <a:extLst>
              <a:ext uri="{FF2B5EF4-FFF2-40B4-BE49-F238E27FC236}">
                <a16:creationId xmlns:a16="http://schemas.microsoft.com/office/drawing/2014/main" id="{4FA62874-7B5C-F2D9-C61A-9DDBA07F98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2348" y="4379654"/>
            <a:ext cx="5493501" cy="2075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29599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Kenmerken F1 zaad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560CB95-7AB8-718F-E73C-6284FCD36491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997743" y="1720840"/>
            <a:ext cx="7047122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dirty="0"/>
              <a:t>Alle planten zijn genetisch </a:t>
            </a:r>
            <a:r>
              <a:rPr lang="nl-NL" altLang="nl-NL" b="1" i="1" dirty="0">
                <a:solidFill>
                  <a:srgbClr val="0070C0"/>
                </a:solidFill>
              </a:rPr>
              <a:t>gelijk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nl-NL" altLang="nl-NL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dirty="0"/>
              <a:t>Het </a:t>
            </a:r>
            <a:r>
              <a:rPr lang="nl-NL" altLang="nl-NL" b="1" i="1" dirty="0">
                <a:solidFill>
                  <a:srgbClr val="0070C0"/>
                </a:solidFill>
              </a:rPr>
              <a:t>fenotype</a:t>
            </a:r>
            <a:r>
              <a:rPr lang="nl-NL" altLang="nl-NL" dirty="0"/>
              <a:t> is </a:t>
            </a:r>
            <a:r>
              <a:rPr lang="nl-NL" altLang="nl-NL" b="1" i="1" dirty="0">
                <a:solidFill>
                  <a:srgbClr val="0070C0"/>
                </a:solidFill>
              </a:rPr>
              <a:t>uniform</a:t>
            </a:r>
            <a:r>
              <a:rPr lang="nl-NL" altLang="nl-NL" dirty="0"/>
              <a:t> (ze zien er hetzelfde uit)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nl-NL" altLang="nl-NL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dirty="0"/>
              <a:t>Vaak </a:t>
            </a:r>
            <a:r>
              <a:rPr lang="nl-NL" altLang="nl-NL" b="1" i="1" dirty="0">
                <a:solidFill>
                  <a:srgbClr val="0070C0"/>
                </a:solidFill>
              </a:rPr>
              <a:t>sterk </a:t>
            </a:r>
            <a:r>
              <a:rPr lang="nl-NL" altLang="nl-NL" dirty="0"/>
              <a:t>en </a:t>
            </a:r>
            <a:r>
              <a:rPr lang="nl-NL" altLang="nl-NL" b="1" i="1" dirty="0">
                <a:solidFill>
                  <a:srgbClr val="0070C0"/>
                </a:solidFill>
              </a:rPr>
              <a:t>vitaal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nl-NL" altLang="nl-NL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dirty="0"/>
              <a:t>Regelmatig </a:t>
            </a:r>
            <a:r>
              <a:rPr lang="nl-NL" altLang="nl-NL" b="1" i="1" dirty="0">
                <a:solidFill>
                  <a:srgbClr val="0070C0"/>
                </a:solidFill>
              </a:rPr>
              <a:t>ziekteresistent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nl-NL" altLang="nl-NL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b="1" i="1" dirty="0">
                <a:solidFill>
                  <a:srgbClr val="0070C0"/>
                </a:solidFill>
              </a:rPr>
              <a:t>Hoge en voorspelbare </a:t>
            </a:r>
            <a:r>
              <a:rPr lang="nl-NL" altLang="nl-NL" dirty="0"/>
              <a:t>opbrengst</a:t>
            </a:r>
          </a:p>
        </p:txBody>
      </p:sp>
      <p:pic>
        <p:nvPicPr>
          <p:cNvPr id="4" name="Afbeelding 3" descr="Afbeelding met tekst, Lettertype, plant&#10;&#10;Door AI gegenereerde inhoud is mogelijk onjuist.">
            <a:extLst>
              <a:ext uri="{FF2B5EF4-FFF2-40B4-BE49-F238E27FC236}">
                <a16:creationId xmlns:a16="http://schemas.microsoft.com/office/drawing/2014/main" id="{430D43B7-02AC-7A81-0432-FDCC3F3944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7954" y="4161941"/>
            <a:ext cx="5568893" cy="210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03443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CC775C-A447-B8CA-E5E0-3E94A35455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CAF9386C-B2CF-4846-E118-F09C03B97B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 err="1"/>
              <a:t>Heterosis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C36EC3E6-D543-D8B7-C3C0-8584F93B8A0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3" y="1910876"/>
            <a:ext cx="8146257" cy="4738260"/>
          </a:xfrm>
        </p:spPr>
        <p:txBody>
          <a:bodyPr>
            <a:normAutofit lnSpcReduction="10000"/>
          </a:bodyPr>
          <a:lstStyle/>
          <a:p>
            <a:pPr indent="0">
              <a:buNone/>
            </a:pPr>
            <a:r>
              <a:rPr lang="nl-NL" b="1" i="1" dirty="0" err="1">
                <a:solidFill>
                  <a:srgbClr val="0070C0"/>
                </a:solidFill>
              </a:rPr>
              <a:t>Heterosis</a:t>
            </a:r>
            <a:r>
              <a:rPr lang="nl-NL" dirty="0"/>
              <a:t> (ook wel </a:t>
            </a:r>
            <a:r>
              <a:rPr lang="nl-NL" b="1" i="1" dirty="0">
                <a:solidFill>
                  <a:srgbClr val="0070C0"/>
                </a:solidFill>
              </a:rPr>
              <a:t>hybride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kracht</a:t>
            </a:r>
            <a:r>
              <a:rPr lang="nl-NL" dirty="0"/>
              <a:t>) betekent dat </a:t>
            </a:r>
            <a:r>
              <a:rPr lang="nl-NL" b="1" dirty="0"/>
              <a:t>nakomelingen van twee verschillende ouderlijnen </a:t>
            </a:r>
            <a:r>
              <a:rPr lang="nl-NL" b="1" i="1" dirty="0">
                <a:solidFill>
                  <a:srgbClr val="0070C0"/>
                </a:solidFill>
              </a:rPr>
              <a:t>sterker</a:t>
            </a:r>
            <a:r>
              <a:rPr lang="nl-NL" b="1" dirty="0"/>
              <a:t> zijn dan de </a:t>
            </a:r>
            <a:r>
              <a:rPr lang="nl-NL" b="1" i="1" dirty="0">
                <a:solidFill>
                  <a:srgbClr val="0070C0"/>
                </a:solidFill>
              </a:rPr>
              <a:t>ouders</a:t>
            </a:r>
            <a:r>
              <a:rPr lang="nl-NL" b="1" dirty="0"/>
              <a:t> zelf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Als je </a:t>
            </a:r>
            <a:r>
              <a:rPr lang="nl-NL" b="1" i="1" dirty="0">
                <a:solidFill>
                  <a:srgbClr val="0070C0"/>
                </a:solidFill>
              </a:rPr>
              <a:t>twee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raszuivere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planten</a:t>
            </a:r>
            <a:r>
              <a:rPr lang="nl-NL" dirty="0"/>
              <a:t> kruist (bijv. </a:t>
            </a:r>
            <a:r>
              <a:rPr lang="nl-NL" b="1" dirty="0"/>
              <a:t>AA × </a:t>
            </a:r>
            <a:r>
              <a:rPr lang="nl-NL" b="1" dirty="0" err="1"/>
              <a:t>aa</a:t>
            </a:r>
            <a:r>
              <a:rPr lang="nl-NL" dirty="0"/>
              <a:t>), dan zijn de </a:t>
            </a:r>
            <a:r>
              <a:rPr lang="nl-NL" b="1" i="1" dirty="0">
                <a:solidFill>
                  <a:srgbClr val="0070C0"/>
                </a:solidFill>
              </a:rPr>
              <a:t>F1-planten</a:t>
            </a:r>
            <a:r>
              <a:rPr lang="nl-NL" b="1" dirty="0"/>
              <a:t> (Aa)</a:t>
            </a:r>
            <a:r>
              <a:rPr lang="nl-NL" dirty="0"/>
              <a:t> vaak:</a:t>
            </a:r>
          </a:p>
          <a:p>
            <a:pPr indent="0">
              <a:buNone/>
            </a:pPr>
            <a:endParaRPr lang="nl-NL" dirty="0"/>
          </a:p>
          <a:p>
            <a:r>
              <a:rPr lang="nl-NL" b="1" i="1" dirty="0">
                <a:solidFill>
                  <a:srgbClr val="0070C0"/>
                </a:solidFill>
              </a:rPr>
              <a:t>sneller</a:t>
            </a:r>
            <a:r>
              <a:rPr lang="nl-NL" dirty="0"/>
              <a:t> groeiend</a:t>
            </a:r>
          </a:p>
          <a:p>
            <a:r>
              <a:rPr lang="nl-NL" b="1" i="1" dirty="0">
                <a:solidFill>
                  <a:srgbClr val="0070C0"/>
                </a:solidFill>
              </a:rPr>
              <a:t>sterker</a:t>
            </a:r>
          </a:p>
          <a:p>
            <a:r>
              <a:rPr lang="nl-NL" b="1" i="1" dirty="0">
                <a:solidFill>
                  <a:srgbClr val="0070C0"/>
                </a:solidFill>
              </a:rPr>
              <a:t>productiever</a:t>
            </a:r>
          </a:p>
          <a:p>
            <a:r>
              <a:rPr lang="nl-NL" b="1" i="1" dirty="0">
                <a:solidFill>
                  <a:srgbClr val="0070C0"/>
                </a:solidFill>
              </a:rPr>
              <a:t>beter</a:t>
            </a:r>
            <a:r>
              <a:rPr lang="nl-NL" dirty="0"/>
              <a:t> bestand tegen ziekten</a:t>
            </a:r>
          </a:p>
          <a:p>
            <a:endParaRPr lang="nl-NL" dirty="0"/>
          </a:p>
          <a:p>
            <a:pPr indent="0">
              <a:buNone/>
            </a:pPr>
            <a:r>
              <a:rPr lang="nl-NL" dirty="0"/>
              <a:t>Dat extra voordeel noem je </a:t>
            </a:r>
            <a:r>
              <a:rPr lang="nl-NL" b="1" i="1" dirty="0" err="1">
                <a:solidFill>
                  <a:srgbClr val="0070C0"/>
                </a:solidFill>
              </a:rPr>
              <a:t>heterosis</a:t>
            </a:r>
            <a:r>
              <a:rPr lang="nl-NL" dirty="0"/>
              <a:t>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 descr="Afbeelding met tekst, brief, origami, ontwerp&#10;&#10;Door AI gegenereerde inhoud is mogelijk onjuist.">
            <a:extLst>
              <a:ext uri="{FF2B5EF4-FFF2-40B4-BE49-F238E27FC236}">
                <a16:creationId xmlns:a16="http://schemas.microsoft.com/office/drawing/2014/main" id="{457F777E-30B2-50F4-419A-981D1D47B3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0487" y="4038119"/>
            <a:ext cx="2672938" cy="2611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75702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 err="1"/>
              <a:t>Heterosis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marL="342900" indent="-342900"/>
            <a:r>
              <a:rPr lang="nl-NL" b="1" i="1" dirty="0">
                <a:solidFill>
                  <a:srgbClr val="0070C0"/>
                </a:solidFill>
              </a:rPr>
              <a:t>Snellere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groei</a:t>
            </a:r>
          </a:p>
          <a:p>
            <a:r>
              <a:rPr lang="nl-NL" b="1" i="1" dirty="0">
                <a:solidFill>
                  <a:srgbClr val="0070C0"/>
                </a:solidFill>
              </a:rPr>
              <a:t>Hogere</a:t>
            </a:r>
            <a:r>
              <a:rPr lang="nl-NL" b="1" dirty="0"/>
              <a:t> opbrengst</a:t>
            </a:r>
            <a:endParaRPr lang="nl-NL" dirty="0"/>
          </a:p>
          <a:p>
            <a:r>
              <a:rPr lang="nl-NL" b="1" i="1" dirty="0">
                <a:solidFill>
                  <a:srgbClr val="0070C0"/>
                </a:solidFill>
              </a:rPr>
              <a:t>Meer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weerstand</a:t>
            </a:r>
            <a:r>
              <a:rPr lang="nl-NL" b="1" dirty="0"/>
              <a:t> tegen </a:t>
            </a:r>
            <a:r>
              <a:rPr lang="nl-NL" b="1" i="1" dirty="0">
                <a:solidFill>
                  <a:srgbClr val="0070C0"/>
                </a:solidFill>
              </a:rPr>
              <a:t>ziekten</a:t>
            </a:r>
            <a:r>
              <a:rPr lang="nl-NL" b="1" dirty="0"/>
              <a:t> en stress</a:t>
            </a:r>
            <a:endParaRPr lang="nl-NL" dirty="0"/>
          </a:p>
          <a:p>
            <a:r>
              <a:rPr lang="nl-NL" b="1" i="1" dirty="0">
                <a:solidFill>
                  <a:srgbClr val="0070C0"/>
                </a:solidFill>
              </a:rPr>
              <a:t>Betere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vitaliteit</a:t>
            </a:r>
          </a:p>
          <a:p>
            <a:r>
              <a:rPr lang="nl-NL" b="1" i="1" dirty="0">
                <a:solidFill>
                  <a:srgbClr val="0070C0"/>
                </a:solidFill>
              </a:rPr>
              <a:t>Uniforme</a:t>
            </a:r>
            <a:r>
              <a:rPr lang="nl-NL" b="1" dirty="0"/>
              <a:t> planten</a:t>
            </a:r>
            <a:r>
              <a:rPr lang="nl-NL" dirty="0"/>
              <a:t> (in F1)</a:t>
            </a:r>
          </a:p>
          <a:p>
            <a:endParaRPr lang="nl-NL" dirty="0"/>
          </a:p>
          <a:p>
            <a:pPr indent="0">
              <a:buNone/>
            </a:pPr>
            <a:r>
              <a:rPr lang="nl-NL" b="1" dirty="0"/>
              <a:t>Waarom ontstaat </a:t>
            </a:r>
            <a:r>
              <a:rPr lang="nl-NL" b="1" i="1" dirty="0" err="1">
                <a:solidFill>
                  <a:srgbClr val="0070C0"/>
                </a:solidFill>
              </a:rPr>
              <a:t>heterosis</a:t>
            </a:r>
            <a:r>
              <a:rPr lang="nl-NL" b="1" dirty="0"/>
              <a:t>?</a:t>
            </a:r>
          </a:p>
          <a:p>
            <a:pPr marL="342900" indent="-342900"/>
            <a:r>
              <a:rPr lang="nl-NL" b="1" i="1" dirty="0">
                <a:solidFill>
                  <a:srgbClr val="0070C0"/>
                </a:solidFill>
              </a:rPr>
              <a:t>Nadelige</a:t>
            </a:r>
            <a:r>
              <a:rPr lang="nl-NL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recessieve</a:t>
            </a:r>
            <a:r>
              <a:rPr lang="nl-NL" dirty="0"/>
              <a:t> eigenschappen worden </a:t>
            </a:r>
            <a:r>
              <a:rPr lang="nl-NL" b="1" i="1" dirty="0">
                <a:solidFill>
                  <a:srgbClr val="0070C0"/>
                </a:solidFill>
              </a:rPr>
              <a:t>onderdrukt</a:t>
            </a:r>
          </a:p>
          <a:p>
            <a:pPr marL="342900" indent="-342900"/>
            <a:r>
              <a:rPr lang="nl-NL" dirty="0"/>
              <a:t>Sterke eigenschappen van beide ouders worden </a:t>
            </a:r>
            <a:r>
              <a:rPr lang="nl-NL" b="1" i="1" dirty="0">
                <a:solidFill>
                  <a:srgbClr val="0070C0"/>
                </a:solidFill>
              </a:rPr>
              <a:t>gecombineerd</a:t>
            </a:r>
          </a:p>
          <a:p>
            <a:pPr marL="342900" indent="-342900"/>
            <a:r>
              <a:rPr lang="nl-NL" dirty="0"/>
              <a:t>Meer </a:t>
            </a:r>
            <a:r>
              <a:rPr lang="nl-NL" b="1" i="1" dirty="0">
                <a:solidFill>
                  <a:srgbClr val="0070C0"/>
                </a:solidFill>
              </a:rPr>
              <a:t>genetische</a:t>
            </a:r>
            <a:r>
              <a:rPr lang="nl-NL" dirty="0"/>
              <a:t> variatie → </a:t>
            </a:r>
            <a:r>
              <a:rPr lang="nl-NL" b="1" i="1" dirty="0">
                <a:solidFill>
                  <a:srgbClr val="0070C0"/>
                </a:solidFill>
              </a:rPr>
              <a:t>betere</a:t>
            </a:r>
            <a:r>
              <a:rPr lang="nl-NL" dirty="0"/>
              <a:t> prestaties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2" name="Afbeelding 1" descr="Afbeelding met tekst, brief, origami, ontwerp&#10;&#10;Door AI gegenereerde inhoud is mogelijk onjuist.">
            <a:extLst>
              <a:ext uri="{FF2B5EF4-FFF2-40B4-BE49-F238E27FC236}">
                <a16:creationId xmlns:a16="http://schemas.microsoft.com/office/drawing/2014/main" id="{302073E6-FE3C-FF52-5B18-87DD608614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5924" y="3875559"/>
            <a:ext cx="2672938" cy="2611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1147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8544610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b="1" dirty="0"/>
              <a:t>Waarom gebruiken telers F1 zaad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0A1B2F8-3B01-451C-7706-8B0428C051BE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079224" y="1709800"/>
            <a:ext cx="6567824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b="1" i="1" dirty="0">
                <a:solidFill>
                  <a:srgbClr val="0070C0"/>
                </a:solidFill>
              </a:rPr>
              <a:t>Gelijke</a:t>
            </a:r>
            <a:r>
              <a:rPr lang="nl-NL" altLang="nl-NL" dirty="0"/>
              <a:t> </a:t>
            </a:r>
            <a:r>
              <a:rPr lang="nl-NL" altLang="nl-NL" b="1" i="1" dirty="0">
                <a:solidFill>
                  <a:srgbClr val="0070C0"/>
                </a:solidFill>
              </a:rPr>
              <a:t>groei</a:t>
            </a:r>
            <a:r>
              <a:rPr lang="nl-NL" altLang="nl-NL" dirty="0"/>
              <a:t> en </a:t>
            </a:r>
            <a:r>
              <a:rPr lang="nl-NL" altLang="nl-NL" b="1" i="1" dirty="0">
                <a:solidFill>
                  <a:srgbClr val="0070C0"/>
                </a:solidFill>
              </a:rPr>
              <a:t>bloei</a:t>
            </a:r>
            <a:r>
              <a:rPr lang="nl-NL" altLang="nl-NL" dirty="0"/>
              <a:t> → makkelijker oogsten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nl-NL" altLang="nl-NL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b="1" i="1" dirty="0">
                <a:solidFill>
                  <a:srgbClr val="0070C0"/>
                </a:solidFill>
              </a:rPr>
              <a:t>Betrouwbare</a:t>
            </a:r>
            <a:r>
              <a:rPr lang="nl-NL" altLang="nl-NL" dirty="0"/>
              <a:t> kwaliteit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nl-NL" altLang="nl-NL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b="1" i="1" dirty="0">
                <a:solidFill>
                  <a:srgbClr val="0070C0"/>
                </a:solidFill>
              </a:rPr>
              <a:t>Minder</a:t>
            </a:r>
            <a:r>
              <a:rPr lang="nl-NL" altLang="nl-NL" dirty="0"/>
              <a:t> uitval door ziekten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nl-NL" altLang="nl-NL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dirty="0"/>
              <a:t>Geschikt voor </a:t>
            </a:r>
            <a:r>
              <a:rPr lang="nl-NL" altLang="nl-NL" b="1" i="1" dirty="0">
                <a:solidFill>
                  <a:srgbClr val="0070C0"/>
                </a:solidFill>
              </a:rPr>
              <a:t>grootschalige</a:t>
            </a:r>
            <a:r>
              <a:rPr lang="nl-NL" altLang="nl-NL" dirty="0"/>
              <a:t> teelt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0DF127D1-0A0A-9E63-21E0-DB96CF9E56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126" y="4071348"/>
            <a:ext cx="5807874" cy="2194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9884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Belangrijk nadeel F1 zaad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3" y="1910876"/>
            <a:ext cx="7886700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dirty="0"/>
              <a:t>Zaad van F1-planten (F2) is niet meer </a:t>
            </a:r>
            <a:r>
              <a:rPr lang="nl-NL" b="1" i="1" dirty="0">
                <a:solidFill>
                  <a:srgbClr val="0070C0"/>
                </a:solidFill>
              </a:rPr>
              <a:t>uniform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Bij </a:t>
            </a:r>
            <a:r>
              <a:rPr lang="nl-NL" b="1" i="1" dirty="0">
                <a:solidFill>
                  <a:srgbClr val="0070C0"/>
                </a:solidFill>
              </a:rPr>
              <a:t>zelfbestuiving</a:t>
            </a:r>
            <a:r>
              <a:rPr lang="nl-NL" dirty="0"/>
              <a:t> of </a:t>
            </a:r>
            <a:r>
              <a:rPr lang="nl-NL" b="1" i="1" dirty="0">
                <a:solidFill>
                  <a:srgbClr val="0070C0"/>
                </a:solidFill>
              </a:rPr>
              <a:t>onderlinge</a:t>
            </a:r>
            <a:r>
              <a:rPr lang="nl-NL" dirty="0"/>
              <a:t> kruising van F1-planten:</a:t>
            </a:r>
            <a:br>
              <a:rPr lang="nl-NL" dirty="0"/>
            </a:br>
            <a:endParaRPr lang="nl-NL" dirty="0"/>
          </a:p>
          <a:p>
            <a:r>
              <a:rPr lang="nl-NL" dirty="0"/>
              <a:t>ontstaat </a:t>
            </a:r>
            <a:r>
              <a:rPr lang="nl-NL" b="1" i="1" dirty="0">
                <a:solidFill>
                  <a:srgbClr val="0070C0"/>
                </a:solidFill>
              </a:rPr>
              <a:t>genetische</a:t>
            </a:r>
            <a:r>
              <a:rPr lang="nl-NL" b="1" dirty="0"/>
              <a:t> variatie</a:t>
            </a:r>
            <a:endParaRPr lang="nl-NL" dirty="0"/>
          </a:p>
          <a:p>
            <a:r>
              <a:rPr lang="nl-NL" dirty="0"/>
              <a:t>eigenschappen </a:t>
            </a:r>
            <a:r>
              <a:rPr lang="nl-NL" b="1" i="1" dirty="0">
                <a:solidFill>
                  <a:srgbClr val="0070C0"/>
                </a:solidFill>
              </a:rPr>
              <a:t>splitsen</a:t>
            </a:r>
            <a:r>
              <a:rPr lang="nl-NL" dirty="0"/>
              <a:t> (AA, Aa, </a:t>
            </a:r>
            <a:r>
              <a:rPr lang="nl-NL" dirty="0" err="1"/>
              <a:t>aa</a:t>
            </a:r>
            <a:r>
              <a:rPr lang="nl-NL" dirty="0"/>
              <a:t>)</a:t>
            </a:r>
          </a:p>
          <a:p>
            <a:r>
              <a:rPr lang="nl-NL" dirty="0"/>
              <a:t>opbrengst en kwaliteit worden onvoorspelbaar</a:t>
            </a:r>
          </a:p>
          <a:p>
            <a:r>
              <a:rPr lang="nl-NL" dirty="0"/>
              <a:t>Daarom kopen telers vaak </a:t>
            </a:r>
            <a:r>
              <a:rPr lang="nl-NL" b="1" dirty="0"/>
              <a:t>elk jaar </a:t>
            </a:r>
            <a:r>
              <a:rPr lang="nl-NL" b="1" i="1" dirty="0">
                <a:solidFill>
                  <a:srgbClr val="0070C0"/>
                </a:solidFill>
              </a:rPr>
              <a:t>nieuw</a:t>
            </a:r>
            <a:r>
              <a:rPr lang="nl-NL" b="1" dirty="0"/>
              <a:t> F1-zaad</a:t>
            </a:r>
            <a:r>
              <a:rPr lang="nl-NL" dirty="0"/>
              <a:t>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2" name="Afbeelding 1" descr="Afbeelding met tekst, schermopname, diagram, lijn&#10;&#10;Door AI gegenereerde inhoud is mogelijk onjuist.">
            <a:extLst>
              <a:ext uri="{FF2B5EF4-FFF2-40B4-BE49-F238E27FC236}">
                <a16:creationId xmlns:a16="http://schemas.microsoft.com/office/drawing/2014/main" id="{5F40E1B2-04B0-E89D-2D40-33AB34E649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4745" y="55212"/>
            <a:ext cx="3849751" cy="2601724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C7AA6B34-A9FC-BF18-CFAC-EC3B29F236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1616" y="3856776"/>
            <a:ext cx="3766525" cy="2695041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9EF91BC6-998F-705D-B814-B0C9BFBD9A4B}"/>
              </a:ext>
            </a:extLst>
          </p:cNvPr>
          <p:cNvSpPr txBox="1"/>
          <p:nvPr/>
        </p:nvSpPr>
        <p:spPr>
          <a:xfrm>
            <a:off x="10058400" y="2656936"/>
            <a:ext cx="1955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F1 zaad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A34B3398-E1A5-0DCE-1D56-787B49A1B520}"/>
              </a:ext>
            </a:extLst>
          </p:cNvPr>
          <p:cNvSpPr txBox="1"/>
          <p:nvPr/>
        </p:nvSpPr>
        <p:spPr>
          <a:xfrm>
            <a:off x="10311897" y="6464174"/>
            <a:ext cx="15571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F2 zaad</a:t>
            </a:r>
          </a:p>
        </p:txBody>
      </p:sp>
    </p:spTree>
    <p:extLst>
      <p:ext uri="{BB962C8B-B14F-4D97-AF65-F5344CB8AC3E}">
        <p14:creationId xmlns:p14="http://schemas.microsoft.com/office/powerpoint/2010/main" val="325669946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F1 zaad en boomteelt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666424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Waarom</a:t>
            </a:r>
            <a:r>
              <a:rPr lang="nl-NL" b="1" dirty="0"/>
              <a:t> F1-zaad </a:t>
            </a:r>
            <a:r>
              <a:rPr lang="nl-NL" b="1" i="1" dirty="0">
                <a:solidFill>
                  <a:srgbClr val="0070C0"/>
                </a:solidFill>
              </a:rPr>
              <a:t>minder</a:t>
            </a:r>
            <a:r>
              <a:rPr lang="nl-NL" b="1" dirty="0"/>
              <a:t> voorkomt in de boomteelt</a:t>
            </a:r>
          </a:p>
          <a:p>
            <a:pPr marL="342900" indent="-342900"/>
            <a:r>
              <a:rPr lang="nl-NL" dirty="0"/>
              <a:t> Bomen hebben een </a:t>
            </a:r>
            <a:r>
              <a:rPr lang="nl-NL" b="1" i="1" dirty="0">
                <a:solidFill>
                  <a:srgbClr val="0070C0"/>
                </a:solidFill>
              </a:rPr>
              <a:t>lange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jeugdperiode</a:t>
            </a:r>
            <a:br>
              <a:rPr lang="nl-NL" dirty="0"/>
            </a:br>
            <a:r>
              <a:rPr lang="nl-NL" dirty="0"/>
              <a:t>kruisen en selecteren kost veel tijd</a:t>
            </a:r>
          </a:p>
          <a:p>
            <a:endParaRPr lang="nl-NL" dirty="0"/>
          </a:p>
          <a:p>
            <a:pPr indent="0">
              <a:buNone/>
            </a:pPr>
            <a:r>
              <a:rPr lang="nl-NL" dirty="0"/>
              <a:t>Veel boomsoorten worden </a:t>
            </a:r>
            <a:r>
              <a:rPr lang="nl-NL" b="1" i="1" dirty="0">
                <a:solidFill>
                  <a:srgbClr val="0070C0"/>
                </a:solidFill>
              </a:rPr>
              <a:t>niet</a:t>
            </a:r>
            <a:r>
              <a:rPr lang="nl-NL" b="1" dirty="0"/>
              <a:t> uit zaad geteeld</a:t>
            </a:r>
            <a:r>
              <a:rPr lang="nl-NL" dirty="0"/>
              <a:t>, maar: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nl-NL" b="1" i="1" dirty="0">
                <a:solidFill>
                  <a:srgbClr val="0070C0"/>
                </a:solidFill>
              </a:rPr>
              <a:t>geënt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nl-NL" b="1" i="1" dirty="0">
                <a:solidFill>
                  <a:srgbClr val="0070C0"/>
                </a:solidFill>
              </a:rPr>
              <a:t>gestekt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nl-NL" b="1" i="1" dirty="0">
                <a:solidFill>
                  <a:srgbClr val="0070C0"/>
                </a:solidFill>
              </a:rPr>
              <a:t>Geoculeerd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nl-NL" dirty="0"/>
          </a:p>
          <a:p>
            <a:pPr indent="0">
              <a:buNone/>
            </a:pPr>
            <a:r>
              <a:rPr lang="nl-NL" dirty="0"/>
              <a:t>Zaailingen uit zaad geven </a:t>
            </a:r>
            <a:r>
              <a:rPr lang="nl-NL" b="1" i="1" dirty="0">
                <a:solidFill>
                  <a:srgbClr val="0070C0"/>
                </a:solidFill>
              </a:rPr>
              <a:t>veel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variatie</a:t>
            </a:r>
            <a:br>
              <a:rPr lang="nl-NL" dirty="0"/>
            </a:br>
            <a:r>
              <a:rPr lang="nl-NL" dirty="0"/>
              <a:t>→ onhandig voor uniforme boomproductie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 descr="Afbeelding met plant, gras, buitenshuis, Tarwegras&#10;&#10;Door AI gegenereerde inhoud is mogelijk onjuist.">
            <a:extLst>
              <a:ext uri="{FF2B5EF4-FFF2-40B4-BE49-F238E27FC236}">
                <a16:creationId xmlns:a16="http://schemas.microsoft.com/office/drawing/2014/main" id="{6F560A1A-FE34-E11E-69C9-6D1A9EDF73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0248" y="4484352"/>
            <a:ext cx="3949903" cy="1469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92289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 fontScale="90000"/>
          </a:bodyPr>
          <a:lstStyle/>
          <a:p>
            <a:r>
              <a:rPr lang="nl-NL" dirty="0"/>
              <a:t>Waar F1 wél wordt gebruikt in de boomteelt</a:t>
            </a:r>
            <a:br>
              <a:rPr lang="nl-NL" dirty="0"/>
            </a:b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marL="342900" indent="-342900"/>
            <a:r>
              <a:rPr lang="nl-NL" b="1" i="1" dirty="0">
                <a:solidFill>
                  <a:srgbClr val="0070C0"/>
                </a:solidFill>
              </a:rPr>
              <a:t>Bosbouw</a:t>
            </a:r>
            <a:br>
              <a:rPr lang="nl-NL" dirty="0"/>
            </a:br>
            <a:r>
              <a:rPr lang="nl-NL" dirty="0"/>
              <a:t>snellere groei, rechte stam, ziekteresistentie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b="1" i="1" dirty="0">
                <a:solidFill>
                  <a:srgbClr val="0070C0"/>
                </a:solidFill>
              </a:rPr>
              <a:t>Onderstammen</a:t>
            </a:r>
            <a:br>
              <a:rPr lang="nl-NL" dirty="0"/>
            </a:br>
            <a:r>
              <a:rPr lang="nl-NL" dirty="0"/>
              <a:t>uniforme groei en sterke wortels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dirty="0"/>
              <a:t>Sommige </a:t>
            </a:r>
            <a:r>
              <a:rPr lang="nl-NL" b="1" i="1" dirty="0">
                <a:solidFill>
                  <a:srgbClr val="0070C0"/>
                </a:solidFill>
              </a:rPr>
              <a:t>sierbomen</a:t>
            </a:r>
            <a:r>
              <a:rPr lang="nl-NL" b="1" dirty="0"/>
              <a:t> en </a:t>
            </a:r>
            <a:r>
              <a:rPr lang="nl-NL" b="1" i="1" dirty="0">
                <a:solidFill>
                  <a:srgbClr val="0070C0"/>
                </a:solidFill>
              </a:rPr>
              <a:t>heesters</a:t>
            </a:r>
          </a:p>
          <a:p>
            <a:pPr marL="342900" indent="-342900"/>
            <a:endParaRPr lang="nl-NL" b="1" i="1" dirty="0">
              <a:solidFill>
                <a:srgbClr val="0070C0"/>
              </a:solidFill>
            </a:endParaRPr>
          </a:p>
          <a:p>
            <a:pPr marL="342900" indent="-342900"/>
            <a:r>
              <a:rPr lang="nl-NL" b="1" i="1" dirty="0">
                <a:solidFill>
                  <a:srgbClr val="0070C0"/>
                </a:solidFill>
              </a:rPr>
              <a:t>Veredeling</a:t>
            </a:r>
            <a:r>
              <a:rPr lang="nl-NL" dirty="0"/>
              <a:t> (onderzoek &amp; nieuwe rassen)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 descr="Afbeelding met plant, gras, buitenshuis, Tarwegras&#10;&#10;Door AI gegenereerde inhoud is mogelijk onjuist.">
            <a:extLst>
              <a:ext uri="{FF2B5EF4-FFF2-40B4-BE49-F238E27FC236}">
                <a16:creationId xmlns:a16="http://schemas.microsoft.com/office/drawing/2014/main" id="{5E7877FF-A132-646A-8C16-A40EAC7C57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0568" y="4234286"/>
            <a:ext cx="3949903" cy="1506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2027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F1 en groente teelt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385766" cy="4738260"/>
          </a:xfrm>
        </p:spPr>
        <p:txBody>
          <a:bodyPr>
            <a:normAutofit lnSpcReduction="10000"/>
          </a:bodyPr>
          <a:lstStyle/>
          <a:p>
            <a:pPr indent="0">
              <a:buNone/>
              <a:defRPr/>
            </a:pPr>
            <a:r>
              <a:rPr lang="nl-NL" dirty="0"/>
              <a:t>Veel zaad in de groente teelt is </a:t>
            </a:r>
            <a:r>
              <a:rPr lang="nl-NL" b="1" i="1" dirty="0">
                <a:solidFill>
                  <a:srgbClr val="0070C0"/>
                </a:solidFill>
              </a:rPr>
              <a:t>F1</a:t>
            </a:r>
            <a:r>
              <a:rPr lang="nl-NL" dirty="0"/>
              <a:t> zaad</a:t>
            </a:r>
          </a:p>
          <a:p>
            <a:r>
              <a:rPr lang="nl-NL" b="1" i="1" dirty="0">
                <a:solidFill>
                  <a:srgbClr val="0070C0"/>
                </a:solidFill>
              </a:rPr>
              <a:t>Uniforme</a:t>
            </a:r>
            <a:r>
              <a:rPr lang="nl-NL" dirty="0"/>
              <a:t> planten → gelijke groei en oogst</a:t>
            </a:r>
          </a:p>
          <a:p>
            <a:r>
              <a:rPr lang="nl-NL" b="1" i="1" dirty="0" err="1">
                <a:solidFill>
                  <a:srgbClr val="0070C0"/>
                </a:solidFill>
              </a:rPr>
              <a:t>Heterosis</a:t>
            </a:r>
            <a:r>
              <a:rPr lang="nl-NL" dirty="0"/>
              <a:t> (hybride kracht) → sterkere planten</a:t>
            </a:r>
          </a:p>
          <a:p>
            <a:r>
              <a:rPr lang="nl-NL" b="1" i="1" dirty="0">
                <a:solidFill>
                  <a:srgbClr val="0070C0"/>
                </a:solidFill>
              </a:rPr>
              <a:t>Betere</a:t>
            </a:r>
            <a:r>
              <a:rPr lang="nl-NL" dirty="0"/>
              <a:t> ziekteresistentie</a:t>
            </a:r>
          </a:p>
          <a:p>
            <a:r>
              <a:rPr lang="nl-NL" b="1" i="1" dirty="0">
                <a:solidFill>
                  <a:srgbClr val="0070C0"/>
                </a:solidFill>
              </a:rPr>
              <a:t>Hogere</a:t>
            </a:r>
            <a:r>
              <a:rPr lang="nl-NL" dirty="0"/>
              <a:t> en </a:t>
            </a:r>
            <a:r>
              <a:rPr lang="nl-NL" b="1" i="1" dirty="0">
                <a:solidFill>
                  <a:srgbClr val="0070C0"/>
                </a:solidFill>
              </a:rPr>
              <a:t>betrouwbaardere</a:t>
            </a:r>
            <a:r>
              <a:rPr lang="nl-NL" dirty="0"/>
              <a:t> opbrengst</a:t>
            </a:r>
          </a:p>
          <a:p>
            <a:r>
              <a:rPr lang="nl-NL" b="1" i="1" dirty="0">
                <a:solidFill>
                  <a:srgbClr val="0070C0"/>
                </a:solidFill>
              </a:rPr>
              <a:t>Voorspelbare</a:t>
            </a:r>
            <a:r>
              <a:rPr lang="nl-NL" dirty="0"/>
              <a:t> kwaliteit (vorm, kleur, smaak)</a:t>
            </a:r>
          </a:p>
          <a:p>
            <a:endParaRPr lang="nl-NL" dirty="0"/>
          </a:p>
          <a:p>
            <a:pPr indent="0">
              <a:buNone/>
            </a:pPr>
            <a:r>
              <a:rPr lang="nl-NL" dirty="0"/>
              <a:t>Daarom zie je F1 vooral bij:</a:t>
            </a:r>
          </a:p>
          <a:p>
            <a:r>
              <a:rPr lang="nl-NL" dirty="0"/>
              <a:t>tomaat</a:t>
            </a:r>
          </a:p>
          <a:p>
            <a:r>
              <a:rPr lang="nl-NL" dirty="0"/>
              <a:t>paprika</a:t>
            </a:r>
          </a:p>
          <a:p>
            <a:r>
              <a:rPr lang="nl-NL" dirty="0"/>
              <a:t>komkommer</a:t>
            </a:r>
          </a:p>
          <a:p>
            <a:r>
              <a:rPr lang="nl-NL" dirty="0"/>
              <a:t>courgette</a:t>
            </a:r>
          </a:p>
          <a:p>
            <a:r>
              <a:rPr lang="nl-NL" dirty="0"/>
              <a:t>koolsoorten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 descr="Afbeelding met mengsel, zaad, groente, Noten en zaden&#10;&#10;Door AI gegenereerde inhoud is mogelijk onjuist.">
            <a:extLst>
              <a:ext uri="{FF2B5EF4-FFF2-40B4-BE49-F238E27FC236}">
                <a16:creationId xmlns:a16="http://schemas.microsoft.com/office/drawing/2014/main" id="{D391C008-CE9A-FF45-181F-06EB664736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001" y="4280005"/>
            <a:ext cx="2868976" cy="2206905"/>
          </a:xfrm>
          <a:prstGeom prst="rect">
            <a:avLst/>
          </a:prstGeom>
        </p:spPr>
      </p:pic>
      <p:pic>
        <p:nvPicPr>
          <p:cNvPr id="5" name="Afbeelding 4" descr="Afbeelding met groente, tomaat, Natuurlijke voeding, produceren&#10;&#10;Door AI gegenereerde inhoud is mogelijk onjuist.">
            <a:extLst>
              <a:ext uri="{FF2B5EF4-FFF2-40B4-BE49-F238E27FC236}">
                <a16:creationId xmlns:a16="http://schemas.microsoft.com/office/drawing/2014/main" id="{03C6E48F-2737-4D8A-A30C-70ACE5E334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5925" y="418549"/>
            <a:ext cx="2691460" cy="1893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69655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31287" y="773042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b="1" dirty="0"/>
              <a:t>Lesprogramma dit blok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936397" y="1957264"/>
            <a:ext cx="979021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1: Bespreking blok 9 erfelijkheid en les 1 DNA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2: Chromosoom - </a:t>
            </a:r>
            <a:r>
              <a:rPr lang="nl-NL" sz="2400" dirty="0" err="1">
                <a:solidFill>
                  <a:srgbClr val="1E201F"/>
                </a:solidFill>
              </a:rPr>
              <a:t>dna</a:t>
            </a:r>
            <a:endParaRPr lang="nl-NL" sz="2400" dirty="0">
              <a:solidFill>
                <a:srgbClr val="1E201F"/>
              </a:solidFill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3: Chromosoom - </a:t>
            </a:r>
            <a:r>
              <a:rPr lang="nl-NL" sz="2400" dirty="0" err="1">
                <a:solidFill>
                  <a:srgbClr val="1E201F"/>
                </a:solidFill>
              </a:rPr>
              <a:t>dna</a:t>
            </a:r>
            <a:r>
              <a:rPr lang="nl-NL" sz="2400" dirty="0">
                <a:solidFill>
                  <a:srgbClr val="1E201F"/>
                </a:solidFill>
              </a:rPr>
              <a:t>, Open Dag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4: Genetype, </a:t>
            </a:r>
            <a:r>
              <a:rPr lang="nl-NL" sz="2400" dirty="0" err="1">
                <a:solidFill>
                  <a:srgbClr val="1E201F"/>
                </a:solidFill>
              </a:rPr>
              <a:t>Feno</a:t>
            </a:r>
            <a:r>
              <a:rPr lang="nl-NL" sz="2400" dirty="0">
                <a:solidFill>
                  <a:srgbClr val="1E201F"/>
                </a:solidFill>
              </a:rPr>
              <a:t> type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5: Kruisingen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6: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7: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8: Vakantie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7: Herhaling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Toets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090F0AB-3877-490C-9DB3-C9E28FC06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394" y="4725144"/>
            <a:ext cx="28479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264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r>
              <a:rPr lang="nl-NL" altLang="nl-NL" dirty="0"/>
              <a:t>F1 en groente teelt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3" y="1910876"/>
            <a:ext cx="7784119" cy="4738260"/>
          </a:xfrm>
        </p:spPr>
        <p:txBody>
          <a:bodyPr>
            <a:normAutofit lnSpcReduction="10000"/>
          </a:bodyPr>
          <a:lstStyle/>
          <a:p>
            <a:pPr indent="0">
              <a:buNone/>
            </a:pPr>
            <a:r>
              <a:rPr lang="nl-NL" dirty="0"/>
              <a:t>Er bestaat ook:</a:t>
            </a:r>
          </a:p>
          <a:p>
            <a:r>
              <a:rPr lang="nl-NL" b="1" i="1" dirty="0">
                <a:solidFill>
                  <a:srgbClr val="0070C0"/>
                </a:solidFill>
              </a:rPr>
              <a:t>raszuiver</a:t>
            </a:r>
            <a:r>
              <a:rPr lang="nl-NL" b="1" dirty="0"/>
              <a:t> (open bestuivend) zaad</a:t>
            </a:r>
            <a:endParaRPr lang="nl-NL" dirty="0"/>
          </a:p>
          <a:p>
            <a:r>
              <a:rPr lang="nl-NL" b="1" i="1" dirty="0">
                <a:solidFill>
                  <a:srgbClr val="0070C0"/>
                </a:solidFill>
              </a:rPr>
              <a:t>Landrassen</a:t>
            </a:r>
            <a:r>
              <a:rPr lang="nl-NL" b="1" dirty="0"/>
              <a:t> (</a:t>
            </a:r>
            <a:r>
              <a:rPr lang="nl-NL" b="1" dirty="0" err="1"/>
              <a:t>oede</a:t>
            </a:r>
            <a:r>
              <a:rPr lang="nl-NL" b="1" dirty="0"/>
              <a:t> lokale rassen)</a:t>
            </a:r>
            <a:endParaRPr lang="nl-NL" dirty="0"/>
          </a:p>
          <a:p>
            <a:r>
              <a:rPr lang="nl-NL" b="1" i="1" dirty="0">
                <a:solidFill>
                  <a:srgbClr val="0070C0"/>
                </a:solidFill>
              </a:rPr>
              <a:t>biologisch</a:t>
            </a:r>
            <a:r>
              <a:rPr lang="nl-NL" b="1" dirty="0"/>
              <a:t> zaad</a:t>
            </a:r>
            <a:r>
              <a:rPr lang="nl-NL" dirty="0"/>
              <a:t> (vaak geen F1)</a:t>
            </a:r>
          </a:p>
          <a:p>
            <a:endParaRPr lang="nl-NL" dirty="0"/>
          </a:p>
          <a:p>
            <a:pPr indent="0">
              <a:buNone/>
            </a:pPr>
            <a:r>
              <a:rPr lang="nl-NL" dirty="0"/>
              <a:t>Voorbeelden die </a:t>
            </a:r>
            <a:r>
              <a:rPr lang="nl-NL" b="1" dirty="0"/>
              <a:t>vaak </a:t>
            </a:r>
            <a:r>
              <a:rPr lang="nl-NL" b="1" i="1" dirty="0">
                <a:solidFill>
                  <a:srgbClr val="0070C0"/>
                </a:solidFill>
              </a:rPr>
              <a:t>geen</a:t>
            </a:r>
            <a:r>
              <a:rPr lang="nl-NL" b="1" dirty="0"/>
              <a:t> F1</a:t>
            </a:r>
            <a:r>
              <a:rPr lang="nl-NL" dirty="0"/>
              <a:t> zijn:</a:t>
            </a:r>
          </a:p>
          <a:p>
            <a:r>
              <a:rPr lang="nl-NL" dirty="0"/>
              <a:t>sla (regelmatig raszuiver)</a:t>
            </a:r>
          </a:p>
          <a:p>
            <a:r>
              <a:rPr lang="nl-NL" dirty="0"/>
              <a:t>spinazie</a:t>
            </a:r>
          </a:p>
          <a:p>
            <a:r>
              <a:rPr lang="nl-NL" dirty="0"/>
              <a:t>kruiden</a:t>
            </a:r>
          </a:p>
          <a:p>
            <a:r>
              <a:rPr lang="nl-NL" dirty="0"/>
              <a:t>oude rassen / erfgoedrassen</a:t>
            </a:r>
          </a:p>
          <a:p>
            <a:endParaRPr lang="nl-NL" dirty="0"/>
          </a:p>
          <a:p>
            <a:pPr indent="0">
              <a:buNone/>
              <a:defRPr/>
            </a:pPr>
            <a:r>
              <a:rPr lang="nl-NL" dirty="0"/>
              <a:t>Zaad van </a:t>
            </a:r>
            <a:r>
              <a:rPr lang="nl-NL" b="1" dirty="0"/>
              <a:t>F1-planten kun je beter </a:t>
            </a:r>
            <a:r>
              <a:rPr lang="nl-NL" b="1" i="1" dirty="0">
                <a:solidFill>
                  <a:srgbClr val="0070C0"/>
                </a:solidFill>
              </a:rPr>
              <a:t>niet</a:t>
            </a:r>
            <a:r>
              <a:rPr lang="nl-NL" b="1" dirty="0"/>
              <a:t> opnieuw zaaien</a:t>
            </a:r>
            <a:r>
              <a:rPr lang="nl-NL" dirty="0"/>
              <a:t> F2 geeft </a:t>
            </a:r>
            <a:r>
              <a:rPr lang="nl-NL" b="1" i="1" dirty="0">
                <a:solidFill>
                  <a:srgbClr val="0070C0"/>
                </a:solidFill>
              </a:rPr>
              <a:t>veel</a:t>
            </a:r>
            <a:r>
              <a:rPr lang="nl-NL" dirty="0"/>
              <a:t> variatie en </a:t>
            </a:r>
            <a:r>
              <a:rPr lang="nl-NL" b="1" i="1" dirty="0">
                <a:solidFill>
                  <a:srgbClr val="0070C0"/>
                </a:solidFill>
              </a:rPr>
              <a:t>minder</a:t>
            </a:r>
            <a:r>
              <a:rPr lang="nl-NL" dirty="0"/>
              <a:t> opbrengst</a:t>
            </a:r>
          </a:p>
        </p:txBody>
      </p:sp>
      <p:pic>
        <p:nvPicPr>
          <p:cNvPr id="3" name="Afbeelding 2" descr="Afbeelding met groente, plant, kruid, sla&#10;&#10;Door AI gegenereerde inhoud is mogelijk onjuist.">
            <a:extLst>
              <a:ext uri="{FF2B5EF4-FFF2-40B4-BE49-F238E27FC236}">
                <a16:creationId xmlns:a16="http://schemas.microsoft.com/office/drawing/2014/main" id="{C1BE924F-F54A-F985-5EE7-6552E30096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8800" y="366539"/>
            <a:ext cx="3437310" cy="232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2716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54F008-B9FE-C991-D111-4194A88251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Huiswerk les 4, niveau 2-3-4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B4E8C48-AEFE-E898-CD79-A7F7720522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30" y="1736792"/>
            <a:ext cx="8918169" cy="4351338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nl-NL" dirty="0"/>
              <a:t>Wat zijn allelen?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Hoeveel allelen heeft een plant meestal van één gen?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Waar komen de twee allelen van een plant vandaan?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Wat is het verschil tussen een dominant en een recessief allel?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Welke allelen horen bij het genotype Aa?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Is bij het genotype Aa het recessieve allel zichtbaar? Leg uit.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Welke genotypen zijn raszuiver?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Kunnen twee planten met hetzelfde uiterlijk een verschillend genotype hebben?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Waarom zijn F1-planten vaak heterozygoot?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/>
              <a:t>Waarom is kennis van allelen belangrijk bij het kiezen van zaaizaad?</a:t>
            </a:r>
          </a:p>
        </p:txBody>
      </p:sp>
    </p:spTree>
    <p:extLst>
      <p:ext uri="{BB962C8B-B14F-4D97-AF65-F5344CB8AC3E}">
        <p14:creationId xmlns:p14="http://schemas.microsoft.com/office/powerpoint/2010/main" val="4660093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5CAD2A-BC25-5702-4892-E11675161E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CC0462-DC74-14F2-D532-F3B13F2D9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Huiswerk les 4, niveau 3-4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C0F0850-DD71-CB79-47DB-09EFE3413C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30" y="1389185"/>
            <a:ext cx="8918169" cy="4698945"/>
          </a:xfrm>
        </p:spPr>
        <p:txBody>
          <a:bodyPr>
            <a:normAutofit fontScale="62500" lnSpcReduction="20000"/>
          </a:bodyPr>
          <a:lstStyle/>
          <a:p>
            <a:pPr marL="97200" indent="-457200">
              <a:buFont typeface="+mj-lt"/>
              <a:buAutoNum type="arabicPeriod" startAt="11"/>
            </a:pPr>
            <a:r>
              <a:rPr lang="nl-NL" dirty="0"/>
              <a:t>Een plant heeft het genotype </a:t>
            </a:r>
            <a:r>
              <a:rPr lang="nl-NL" b="1" dirty="0"/>
              <a:t>Aa</a:t>
            </a:r>
            <a:r>
              <a:rPr lang="nl-NL" dirty="0"/>
              <a:t>.</a:t>
            </a:r>
            <a:br>
              <a:rPr lang="nl-NL" dirty="0"/>
            </a:br>
            <a:r>
              <a:rPr lang="nl-NL" dirty="0"/>
              <a:t>Leg uit:</a:t>
            </a:r>
          </a:p>
          <a:p>
            <a:r>
              <a:rPr lang="nl-NL" dirty="0"/>
              <a:t>welke allelen aanwezig zijn</a:t>
            </a:r>
          </a:p>
          <a:p>
            <a:r>
              <a:rPr lang="nl-NL" dirty="0"/>
              <a:t>welk fenotype je ziet</a:t>
            </a:r>
          </a:p>
          <a:p>
            <a:r>
              <a:rPr lang="nl-NL" dirty="0"/>
              <a:t>of deze plant raszuiver is</a:t>
            </a:r>
          </a:p>
          <a:p>
            <a:endParaRPr lang="nl-NL" dirty="0"/>
          </a:p>
          <a:p>
            <a:pPr marL="97200" indent="-457200">
              <a:buFont typeface="+mj-lt"/>
              <a:buAutoNum type="arabicPeriod" startAt="12"/>
            </a:pPr>
            <a:r>
              <a:rPr lang="nl-NL" dirty="0"/>
              <a:t>Twee planten zien er hetzelfde uit, maar de ene heeft genotype </a:t>
            </a:r>
            <a:r>
              <a:rPr lang="nl-NL" b="1" dirty="0"/>
              <a:t>AA</a:t>
            </a:r>
            <a:r>
              <a:rPr lang="nl-NL" dirty="0"/>
              <a:t> en de andere </a:t>
            </a:r>
            <a:r>
              <a:rPr lang="nl-NL" b="1" dirty="0"/>
              <a:t>Aa</a:t>
            </a:r>
            <a:r>
              <a:rPr lang="nl-NL" dirty="0"/>
              <a:t>.</a:t>
            </a:r>
            <a:br>
              <a:rPr lang="nl-NL" dirty="0"/>
            </a:br>
            <a:r>
              <a:rPr lang="nl-NL" dirty="0"/>
              <a:t>Leg uit:</a:t>
            </a:r>
          </a:p>
          <a:p>
            <a:r>
              <a:rPr lang="nl-NL" dirty="0"/>
              <a:t>waarom ze er hetzelfde uitzien</a:t>
            </a:r>
          </a:p>
          <a:p>
            <a:r>
              <a:rPr lang="nl-NL" dirty="0"/>
              <a:t>welk verschil dit kan geven bij de nakomelingen</a:t>
            </a:r>
          </a:p>
          <a:p>
            <a:endParaRPr lang="nl-NL" dirty="0"/>
          </a:p>
          <a:p>
            <a:pPr marL="457200" indent="-457200">
              <a:buFont typeface="+mj-lt"/>
              <a:buAutoNum type="arabicPeriod" startAt="13"/>
            </a:pPr>
            <a:r>
              <a:rPr lang="nl-NL" dirty="0"/>
              <a:t>Een teler wil een ras gebruiken dat altijd dezelfde eigenschappen doorgeeft.</a:t>
            </a:r>
            <a:br>
              <a:rPr lang="nl-NL" dirty="0"/>
            </a:br>
            <a:r>
              <a:rPr lang="nl-NL" dirty="0"/>
              <a:t>Leg uit:</a:t>
            </a:r>
          </a:p>
          <a:p>
            <a:r>
              <a:rPr lang="nl-NL" dirty="0"/>
              <a:t>welk type allelen (raszuiver of heterozygoot) hierbij past</a:t>
            </a:r>
          </a:p>
          <a:p>
            <a:r>
              <a:rPr lang="nl-NL" dirty="0"/>
              <a:t>waarom dit voor de teelt belangrijk is</a:t>
            </a:r>
          </a:p>
          <a:p>
            <a:endParaRPr lang="nl-NL" dirty="0"/>
          </a:p>
          <a:p>
            <a:pPr marL="457200" indent="-457200">
              <a:buFont typeface="+mj-lt"/>
              <a:buAutoNum type="arabicPeriod" startAt="14"/>
            </a:pPr>
            <a:r>
              <a:rPr lang="nl-NL" dirty="0"/>
              <a:t>F1-planten zijn vaak sterker dan raszuivere planten.</a:t>
            </a:r>
            <a:br>
              <a:rPr lang="nl-NL" dirty="0"/>
            </a:br>
            <a:r>
              <a:rPr lang="nl-NL" dirty="0"/>
              <a:t>Leg uit:</a:t>
            </a:r>
          </a:p>
          <a:p>
            <a:r>
              <a:rPr lang="nl-NL" dirty="0"/>
              <a:t>welke rol allelen hierbij spelen</a:t>
            </a:r>
          </a:p>
          <a:p>
            <a:r>
              <a:rPr lang="nl-NL" dirty="0"/>
              <a:t>waarom heterozygote allelen kunnen zorgen voor sterkere planten</a:t>
            </a:r>
          </a:p>
          <a:p>
            <a:endParaRPr lang="nl-NL" dirty="0"/>
          </a:p>
          <a:p>
            <a:pPr marL="457200" indent="-457200">
              <a:buFont typeface="+mj-lt"/>
              <a:buAutoNum type="arabicPeriod" startAt="15"/>
            </a:pPr>
            <a:r>
              <a:rPr lang="nl-NL" dirty="0"/>
              <a:t>Bij een gewas is ziekteresistentie recessief.</a:t>
            </a:r>
            <a:br>
              <a:rPr lang="nl-NL" dirty="0"/>
            </a:br>
            <a:r>
              <a:rPr lang="nl-NL" dirty="0"/>
              <a:t>Leg uit:</a:t>
            </a:r>
          </a:p>
          <a:p>
            <a:r>
              <a:rPr lang="nl-NL" dirty="0"/>
              <a:t>welk genotype een plant moet hebben om resistent te zijn</a:t>
            </a:r>
          </a:p>
          <a:p>
            <a:r>
              <a:rPr lang="nl-NL" dirty="0"/>
              <a:t>waarom een heterozygote plant deze resistentie wel kan doorgeven maar niet laat zien</a:t>
            </a:r>
          </a:p>
          <a:p>
            <a:pPr marL="457200" indent="-457200">
              <a:buFont typeface="+mj-lt"/>
              <a:buAutoNum type="arabicPeriod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284258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761" y="1102151"/>
            <a:ext cx="7886700" cy="996950"/>
          </a:xfrm>
        </p:spPr>
        <p:txBody>
          <a:bodyPr>
            <a:normAutofit/>
          </a:bodyPr>
          <a:lstStyle/>
          <a:p>
            <a:pPr eaLnBrk="1" hangingPunct="1"/>
            <a:endParaRPr lang="nl-NL" altLang="nl-NL" b="1" dirty="0"/>
          </a:p>
        </p:txBody>
      </p:sp>
      <p:pic>
        <p:nvPicPr>
          <p:cNvPr id="5124" name="Afbeelding 6">
            <a:extLst>
              <a:ext uri="{FF2B5EF4-FFF2-40B4-BE49-F238E27FC236}">
                <a16:creationId xmlns:a16="http://schemas.microsoft.com/office/drawing/2014/main" id="{CD798D11-19D8-4507-99B0-33217548E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30201"/>
            <a:ext cx="25558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659B081-B505-4881-BC89-DBFD945D39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405825" y="1403809"/>
            <a:ext cx="8192571" cy="421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8040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C93E1F-BA85-2A6D-8B12-4E5AF31050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E3A9ED8F-9F54-BBE4-A8C8-C674E4E73FF6}"/>
              </a:ext>
            </a:extLst>
          </p:cNvPr>
          <p:cNvSpPr txBox="1"/>
          <p:nvPr/>
        </p:nvSpPr>
        <p:spPr>
          <a:xfrm>
            <a:off x="1031287" y="773042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b="1" dirty="0"/>
              <a:t>Wat leren we vandaag?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2BE14231-C2F1-DC65-380A-0FA7D85445D1}"/>
              </a:ext>
            </a:extLst>
          </p:cNvPr>
          <p:cNvSpPr txBox="1"/>
          <p:nvPr/>
        </p:nvSpPr>
        <p:spPr>
          <a:xfrm>
            <a:off x="1031287" y="2327378"/>
            <a:ext cx="97902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Mentimeter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Dominant - recessief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Oefeningen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F1 zaad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 err="1">
                <a:solidFill>
                  <a:srgbClr val="1E201F"/>
                </a:solidFill>
              </a:rPr>
              <a:t>Heterosis</a:t>
            </a:r>
            <a:endParaRPr lang="nl-NL" sz="2400" dirty="0">
              <a:solidFill>
                <a:srgbClr val="1E201F"/>
              </a:solidFill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CA38135-B46C-3FEF-C045-14A260F1BD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394" y="4725144"/>
            <a:ext cx="28479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072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endParaRPr lang="nl-NL" altLang="nl-NL" b="1" dirty="0"/>
          </a:p>
        </p:txBody>
      </p:sp>
      <p:pic>
        <p:nvPicPr>
          <p:cNvPr id="3" name="Tijdelijke aanduiding voor inhoud 2" descr="Afbeelding met tekst, schermopname, patroon&#10;&#10;Door AI gegenereerde inhoud is mogelijk onjuist.">
            <a:extLst>
              <a:ext uri="{FF2B5EF4-FFF2-40B4-BE49-F238E27FC236}">
                <a16:creationId xmlns:a16="http://schemas.microsoft.com/office/drawing/2014/main" id="{9F9E76A9-EB71-AFC3-E573-F08247A2B2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79500" y="1021405"/>
            <a:ext cx="8414696" cy="5244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08300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Dominant - recessief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dirty="0"/>
              <a:t>Wat betekent </a:t>
            </a:r>
            <a:r>
              <a:rPr lang="nl-NL" b="1" i="1" dirty="0">
                <a:solidFill>
                  <a:srgbClr val="0070C0"/>
                </a:solidFill>
              </a:rPr>
              <a:t>dominant</a:t>
            </a:r>
            <a:r>
              <a:rPr lang="nl-NL" b="1" dirty="0"/>
              <a:t> en </a:t>
            </a:r>
            <a:r>
              <a:rPr lang="nl-NL" b="1" i="1" dirty="0">
                <a:solidFill>
                  <a:srgbClr val="0070C0"/>
                </a:solidFill>
              </a:rPr>
              <a:t>recessief</a:t>
            </a:r>
            <a:r>
              <a:rPr lang="nl-NL" b="1" dirty="0"/>
              <a:t>? </a:t>
            </a:r>
          </a:p>
          <a:p>
            <a:pPr indent="0">
              <a:buNone/>
            </a:pPr>
            <a:endParaRPr lang="nl-NL" b="1" dirty="0"/>
          </a:p>
          <a:p>
            <a:pPr indent="0">
              <a:buNone/>
            </a:pPr>
            <a:r>
              <a:rPr lang="nl-NL" dirty="0"/>
              <a:t>Bij sommige eigenschappen heeft een plant </a:t>
            </a:r>
            <a:r>
              <a:rPr lang="nl-NL" b="1" i="1" dirty="0">
                <a:solidFill>
                  <a:srgbClr val="0070C0"/>
                </a:solidFill>
              </a:rPr>
              <a:t>twee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genen</a:t>
            </a:r>
            <a:r>
              <a:rPr lang="nl-NL" dirty="0"/>
              <a:t>:</a:t>
            </a:r>
          </a:p>
          <a:p>
            <a:pPr indent="0">
              <a:buNone/>
            </a:pPr>
            <a:endParaRPr lang="nl-NL" dirty="0"/>
          </a:p>
          <a:p>
            <a:r>
              <a:rPr lang="nl-NL" dirty="0"/>
              <a:t>één van de </a:t>
            </a:r>
            <a:r>
              <a:rPr lang="nl-NL" b="1" i="1" dirty="0">
                <a:solidFill>
                  <a:srgbClr val="0070C0"/>
                </a:solidFill>
              </a:rPr>
              <a:t>moederplant</a:t>
            </a:r>
          </a:p>
          <a:p>
            <a:r>
              <a:rPr lang="nl-NL" dirty="0"/>
              <a:t>één van de </a:t>
            </a:r>
            <a:r>
              <a:rPr lang="nl-NL" b="1" i="1" dirty="0">
                <a:solidFill>
                  <a:srgbClr val="0070C0"/>
                </a:solidFill>
              </a:rPr>
              <a:t>vaderplant</a:t>
            </a:r>
          </a:p>
          <a:p>
            <a:endParaRPr lang="nl-NL" dirty="0"/>
          </a:p>
          <a:p>
            <a:pPr indent="0">
              <a:buNone/>
            </a:pPr>
            <a:r>
              <a:rPr lang="nl-NL" dirty="0"/>
              <a:t>Deze twee samen vormen het </a:t>
            </a:r>
            <a:r>
              <a:rPr lang="nl-NL" b="1" i="1" dirty="0">
                <a:solidFill>
                  <a:srgbClr val="0070C0"/>
                </a:solidFill>
              </a:rPr>
              <a:t>genotype</a:t>
            </a:r>
            <a:br>
              <a:rPr lang="nl-NL" b="1" i="1" dirty="0">
                <a:solidFill>
                  <a:srgbClr val="0070C0"/>
                </a:solidFill>
              </a:rPr>
            </a:br>
            <a:r>
              <a:rPr lang="nl-NL" dirty="0">
                <a:solidFill>
                  <a:schemeClr val="tx1"/>
                </a:solidFill>
              </a:rPr>
              <a:t>geschreven wordt AA, Aa of </a:t>
            </a:r>
            <a:r>
              <a:rPr lang="nl-NL" dirty="0" err="1">
                <a:solidFill>
                  <a:schemeClr val="tx1"/>
                </a:solidFill>
              </a:rPr>
              <a:t>aa</a:t>
            </a:r>
            <a:endParaRPr lang="nl-NL" dirty="0">
              <a:solidFill>
                <a:schemeClr val="tx1"/>
              </a:solidFill>
            </a:endParaRP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 descr="Afbeelding met tekst, schermopname, bloem&#10;&#10;Door AI gegenereerde inhoud is mogelijk onjuist.">
            <a:extLst>
              <a:ext uri="{FF2B5EF4-FFF2-40B4-BE49-F238E27FC236}">
                <a16:creationId xmlns:a16="http://schemas.microsoft.com/office/drawing/2014/main" id="{0AC057A9-CCB8-9316-0C29-5C9FEF51F5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6485" y="4280006"/>
            <a:ext cx="4353913" cy="247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17317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r>
              <a:rPr lang="nl-NL" dirty="0"/>
              <a:t>Dominant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 lnSpcReduction="10000"/>
          </a:bodyPr>
          <a:lstStyle/>
          <a:p>
            <a:pPr indent="0">
              <a:buNone/>
            </a:pPr>
            <a:r>
              <a:rPr lang="nl-NL" dirty="0"/>
              <a:t>Een </a:t>
            </a:r>
            <a:r>
              <a:rPr lang="nl-NL" b="1" i="1" dirty="0">
                <a:solidFill>
                  <a:srgbClr val="0070C0"/>
                </a:solidFill>
              </a:rPr>
              <a:t>dominant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gen</a:t>
            </a:r>
            <a:r>
              <a:rPr lang="nl-NL" dirty="0"/>
              <a:t>:</a:t>
            </a:r>
          </a:p>
          <a:p>
            <a:pPr indent="0">
              <a:buNone/>
            </a:pPr>
            <a:endParaRPr lang="nl-NL" dirty="0"/>
          </a:p>
          <a:p>
            <a:r>
              <a:rPr lang="nl-NL" b="1" i="1" dirty="0">
                <a:solidFill>
                  <a:srgbClr val="0070C0"/>
                </a:solidFill>
              </a:rPr>
              <a:t>overheerst</a:t>
            </a:r>
          </a:p>
          <a:p>
            <a:r>
              <a:rPr lang="nl-NL" dirty="0"/>
              <a:t>bepaalt wat je </a:t>
            </a:r>
            <a:r>
              <a:rPr lang="nl-NL" b="1" i="1" dirty="0">
                <a:solidFill>
                  <a:srgbClr val="0070C0"/>
                </a:solidFill>
              </a:rPr>
              <a:t>ziet</a:t>
            </a:r>
            <a:r>
              <a:rPr lang="nl-NL" dirty="0"/>
              <a:t> (</a:t>
            </a:r>
            <a:r>
              <a:rPr lang="nl-NL" b="1" i="1" dirty="0">
                <a:solidFill>
                  <a:srgbClr val="0070C0"/>
                </a:solidFill>
              </a:rPr>
              <a:t>fenotype</a:t>
            </a:r>
            <a:r>
              <a:rPr lang="nl-NL" dirty="0"/>
              <a:t>)</a:t>
            </a:r>
          </a:p>
          <a:p>
            <a:r>
              <a:rPr lang="nl-NL" dirty="0"/>
              <a:t>komt tot uiting als het </a:t>
            </a:r>
            <a:r>
              <a:rPr lang="nl-NL" b="1" i="1" dirty="0">
                <a:solidFill>
                  <a:srgbClr val="0070C0"/>
                </a:solidFill>
              </a:rPr>
              <a:t>minstens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één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keer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aanwezig</a:t>
            </a:r>
            <a:r>
              <a:rPr lang="nl-NL" dirty="0"/>
              <a:t> is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Vaak aangeduid met een </a:t>
            </a:r>
            <a:r>
              <a:rPr lang="nl-NL" b="1" i="1" dirty="0">
                <a:solidFill>
                  <a:srgbClr val="0070C0"/>
                </a:solidFill>
              </a:rPr>
              <a:t>hoofdletter</a:t>
            </a:r>
            <a:r>
              <a:rPr lang="nl-NL" dirty="0"/>
              <a:t> (bijv. </a:t>
            </a:r>
            <a:r>
              <a:rPr lang="nl-NL" b="1" dirty="0"/>
              <a:t>A</a:t>
            </a:r>
            <a:r>
              <a:rPr lang="nl-NL" dirty="0"/>
              <a:t>)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b="1" dirty="0"/>
              <a:t>Voorbeeld:</a:t>
            </a:r>
            <a:endParaRPr lang="nl-NL" dirty="0"/>
          </a:p>
          <a:p>
            <a:r>
              <a:rPr lang="nl-NL" b="1" dirty="0"/>
              <a:t>A</a:t>
            </a:r>
            <a:r>
              <a:rPr lang="nl-NL" dirty="0"/>
              <a:t> = rode bloem (dominant)</a:t>
            </a:r>
          </a:p>
          <a:p>
            <a:r>
              <a:rPr lang="nl-NL" b="1" dirty="0"/>
              <a:t>a</a:t>
            </a:r>
            <a:r>
              <a:rPr lang="nl-NL" dirty="0"/>
              <a:t> = witte bloem (recessief)</a:t>
            </a:r>
          </a:p>
          <a:p>
            <a:pPr indent="0">
              <a:buNone/>
            </a:pPr>
            <a:r>
              <a:rPr lang="nl-NL" dirty="0"/>
              <a:t>Genotype </a:t>
            </a:r>
            <a:r>
              <a:rPr lang="nl-NL" b="1" dirty="0"/>
              <a:t>Aa</a:t>
            </a:r>
            <a:r>
              <a:rPr lang="nl-NL" dirty="0"/>
              <a:t> → </a:t>
            </a:r>
            <a:r>
              <a:rPr lang="nl-NL" b="1" dirty="0"/>
              <a:t>rode bloem</a:t>
            </a:r>
            <a:endParaRPr lang="nl-NL" dirty="0"/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 descr="Afbeelding met tekst, verbruiksartikelen voor kantoor, schermopname, diagram&#10;&#10;Door AI gegenereerde inhoud is mogelijk onjuist.">
            <a:extLst>
              <a:ext uri="{FF2B5EF4-FFF2-40B4-BE49-F238E27FC236}">
                <a16:creationId xmlns:a16="http://schemas.microsoft.com/office/drawing/2014/main" id="{B76AA5DA-95E6-D9CE-D892-58BBACE0E4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9574" y="203719"/>
            <a:ext cx="3077004" cy="224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07013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E1993-A8B9-BA85-7EE2-901B488ECE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D81E271B-290B-8DC3-4F1D-4F3EFB3C97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r>
              <a:rPr lang="nl-NL" dirty="0"/>
              <a:t>Dominant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1C6B1543-714D-D9F0-E4D9-D1D01F060CB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529938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Als een dominante eigenschap het genotype AA heeft, dan noem je dat </a:t>
            </a:r>
            <a:r>
              <a:rPr lang="nl-NL" b="1" i="1" dirty="0">
                <a:solidFill>
                  <a:srgbClr val="0070C0"/>
                </a:solidFill>
              </a:rPr>
              <a:t>raszuiver</a:t>
            </a:r>
            <a:r>
              <a:rPr lang="nl-NL" dirty="0"/>
              <a:t> (of </a:t>
            </a:r>
            <a:r>
              <a:rPr lang="nl-NL" b="1" i="1" dirty="0">
                <a:solidFill>
                  <a:srgbClr val="0070C0"/>
                </a:solidFill>
              </a:rPr>
              <a:t>homozygoot</a:t>
            </a:r>
            <a:r>
              <a:rPr lang="nl-NL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dominant</a:t>
            </a:r>
            <a:r>
              <a:rPr lang="nl-NL" dirty="0"/>
              <a:t>) zaad.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b="1" dirty="0"/>
              <a:t>AA</a:t>
            </a:r>
            <a:r>
              <a:rPr lang="nl-NL" dirty="0"/>
              <a:t> = </a:t>
            </a:r>
            <a:r>
              <a:rPr lang="nl-NL" b="1" i="1" dirty="0">
                <a:solidFill>
                  <a:srgbClr val="0070C0"/>
                </a:solidFill>
              </a:rPr>
              <a:t>raszuiver dominant – homozygoot dominant</a:t>
            </a:r>
            <a:br>
              <a:rPr lang="nl-NL" b="1" i="1" dirty="0">
                <a:solidFill>
                  <a:srgbClr val="0070C0"/>
                </a:solidFill>
              </a:rPr>
            </a:br>
            <a:endParaRPr lang="nl-NL" b="1" i="1" dirty="0">
              <a:solidFill>
                <a:srgbClr val="0070C0"/>
              </a:solidFill>
            </a:endParaRPr>
          </a:p>
          <a:p>
            <a:pPr marL="342900" indent="-342900"/>
            <a:r>
              <a:rPr lang="nl-NL" dirty="0"/>
              <a:t>alle allelen zijn hetzelfde</a:t>
            </a:r>
          </a:p>
          <a:p>
            <a:pPr marL="342900" indent="-342900"/>
            <a:r>
              <a:rPr lang="nl-NL" dirty="0"/>
              <a:t>alle nakomelingen krijgen die dominante eigenschap</a:t>
            </a:r>
          </a:p>
        </p:txBody>
      </p:sp>
      <p:pic>
        <p:nvPicPr>
          <p:cNvPr id="3" name="Afbeelding 2" descr="Afbeelding met tekst, verbruiksartikelen voor kantoor, schermopname, diagram&#10;&#10;Door AI gegenereerde inhoud is mogelijk onjuist.">
            <a:extLst>
              <a:ext uri="{FF2B5EF4-FFF2-40B4-BE49-F238E27FC236}">
                <a16:creationId xmlns:a16="http://schemas.microsoft.com/office/drawing/2014/main" id="{5C74F9EC-F468-20A3-F0DA-5B33988722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9574" y="203719"/>
            <a:ext cx="3077004" cy="224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17805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 fontScale="90000"/>
          </a:bodyPr>
          <a:lstStyle/>
          <a:p>
            <a:r>
              <a:rPr lang="nl-NL" dirty="0"/>
              <a:t>Recessief</a:t>
            </a:r>
            <a:br>
              <a:rPr lang="nl-NL" dirty="0"/>
            </a:b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202134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Een </a:t>
            </a:r>
            <a:r>
              <a:rPr lang="nl-NL" b="1" i="1" dirty="0">
                <a:solidFill>
                  <a:srgbClr val="0070C0"/>
                </a:solidFill>
              </a:rPr>
              <a:t>recessief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gen</a:t>
            </a:r>
            <a:r>
              <a:rPr lang="nl-NL" dirty="0"/>
              <a:t>:</a:t>
            </a:r>
          </a:p>
          <a:p>
            <a:pPr indent="0">
              <a:buNone/>
            </a:pPr>
            <a:endParaRPr lang="nl-NL" dirty="0"/>
          </a:p>
          <a:p>
            <a:r>
              <a:rPr lang="nl-NL" dirty="0"/>
              <a:t>is </a:t>
            </a:r>
            <a:r>
              <a:rPr lang="nl-NL" b="1" i="1" dirty="0">
                <a:solidFill>
                  <a:srgbClr val="0070C0"/>
                </a:solidFill>
              </a:rPr>
              <a:t>alleen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zichtbaar</a:t>
            </a:r>
            <a:r>
              <a:rPr lang="nl-NL" dirty="0"/>
              <a:t> als het </a:t>
            </a:r>
            <a:r>
              <a:rPr lang="nl-NL" b="1" i="1" dirty="0">
                <a:solidFill>
                  <a:srgbClr val="0070C0"/>
                </a:solidFill>
              </a:rPr>
              <a:t>twee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keer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aanwezig</a:t>
            </a:r>
            <a:r>
              <a:rPr lang="nl-NL" dirty="0"/>
              <a:t> is</a:t>
            </a:r>
          </a:p>
          <a:p>
            <a:r>
              <a:rPr lang="nl-NL" dirty="0"/>
              <a:t>wordt onderdrukt door een dominant gen</a:t>
            </a:r>
          </a:p>
          <a:p>
            <a:endParaRPr lang="nl-NL" dirty="0"/>
          </a:p>
          <a:p>
            <a:pPr indent="0">
              <a:buNone/>
            </a:pPr>
            <a:r>
              <a:rPr lang="nl-NL" dirty="0"/>
              <a:t>Vaak aangeduid met een </a:t>
            </a:r>
            <a:r>
              <a:rPr lang="nl-NL" b="1" i="1" dirty="0">
                <a:solidFill>
                  <a:srgbClr val="0070C0"/>
                </a:solidFill>
              </a:rPr>
              <a:t>kleine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letter</a:t>
            </a:r>
            <a:r>
              <a:rPr lang="nl-NL" dirty="0"/>
              <a:t> (bijv. </a:t>
            </a:r>
            <a:r>
              <a:rPr lang="nl-NL" b="1" dirty="0"/>
              <a:t>b</a:t>
            </a:r>
            <a:r>
              <a:rPr lang="nl-NL" dirty="0"/>
              <a:t>)</a:t>
            </a:r>
          </a:p>
          <a:p>
            <a:endParaRPr lang="nl-NL" b="1" dirty="0"/>
          </a:p>
          <a:p>
            <a:pPr indent="0">
              <a:buNone/>
            </a:pPr>
            <a:r>
              <a:rPr lang="nl-NL" b="1" dirty="0"/>
              <a:t>Voorbeeld:</a:t>
            </a:r>
            <a:endParaRPr lang="nl-NL" dirty="0"/>
          </a:p>
          <a:p>
            <a:r>
              <a:rPr lang="nl-NL" b="1" dirty="0" err="1"/>
              <a:t>bb</a:t>
            </a:r>
            <a:r>
              <a:rPr lang="nl-NL" dirty="0"/>
              <a:t> → witte bloem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 descr="Afbeelding met tekst, verbruiksartikelen voor kantoor, schermopname, diagram&#10;&#10;Door AI gegenereerde inhoud is mogelijk onjuist.">
            <a:extLst>
              <a:ext uri="{FF2B5EF4-FFF2-40B4-BE49-F238E27FC236}">
                <a16:creationId xmlns:a16="http://schemas.microsoft.com/office/drawing/2014/main" id="{63818726-66B7-524E-6A67-9F1C7C03EA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7669" y="310723"/>
            <a:ext cx="3077004" cy="224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69913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zone college.potx" id="{289ACBD9-B65D-4D7B-8071-B2DBE1A5FCCC}" vid="{1C56739D-5687-4AE6-9ABE-B211D9D18700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D3699BCA81B46AD60454B87AB9121" ma:contentTypeVersion="14" ma:contentTypeDescription="Een nieuw document maken." ma:contentTypeScope="" ma:versionID="0a34a757d3835aa962b5ea0e60445053">
  <xsd:schema xmlns:xsd="http://www.w3.org/2001/XMLSchema" xmlns:xs="http://www.w3.org/2001/XMLSchema" xmlns:p="http://schemas.microsoft.com/office/2006/metadata/properties" xmlns:ns3="88fa185b-b6f4-4426-890a-edc6532e8d4f" xmlns:ns4="521c7c86-cc27-4cef-8605-4ebb03422227" targetNamespace="http://schemas.microsoft.com/office/2006/metadata/properties" ma:root="true" ma:fieldsID="386822e88eac53b09937f43d73668aaf" ns3:_="" ns4:_="">
    <xsd:import namespace="88fa185b-b6f4-4426-890a-edc6532e8d4f"/>
    <xsd:import namespace="521c7c86-cc27-4cef-8605-4ebb034222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fa185b-b6f4-4426-890a-edc6532e8d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1c7c86-cc27-4cef-8605-4ebb0342222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411434F-F084-4432-98AC-FC021F046F6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CCA19EB-BADE-474A-91BD-35E5F319F469}">
  <ds:schemaRefs>
    <ds:schemaRef ds:uri="http://schemas.microsoft.com/office/2006/documentManagement/types"/>
    <ds:schemaRef ds:uri="http://purl.org/dc/dcmitype/"/>
    <ds:schemaRef ds:uri="http://purl.org/dc/elements/1.1/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521c7c86-cc27-4cef-8605-4ebb03422227"/>
    <ds:schemaRef ds:uri="88fa185b-b6f4-4426-890a-edc6532e8d4f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D692FF59-610F-42AF-BAD8-C269284BDE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fa185b-b6f4-4426-890a-edc6532e8d4f"/>
    <ds:schemaRef ds:uri="521c7c86-cc27-4cef-8605-4ebb034222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Presentatie zone college</Template>
  <TotalTime>622</TotalTime>
  <Words>1462</Words>
  <Application>Microsoft Office PowerPoint</Application>
  <PresentationFormat>Breedbeeld</PresentationFormat>
  <Paragraphs>313</Paragraphs>
  <Slides>33</Slides>
  <Notes>27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33</vt:i4>
      </vt:variant>
    </vt:vector>
  </HeadingPairs>
  <TitlesOfParts>
    <vt:vector size="36" baseType="lpstr">
      <vt:lpstr>Arial</vt:lpstr>
      <vt:lpstr>Calibri</vt:lpstr>
      <vt:lpstr>Kantoorthema</vt:lpstr>
      <vt:lpstr>PowerPoint-presentatie</vt:lpstr>
      <vt:lpstr>Aftrap</vt:lpstr>
      <vt:lpstr>PowerPoint-presentatie</vt:lpstr>
      <vt:lpstr>PowerPoint-presentatie</vt:lpstr>
      <vt:lpstr>PowerPoint-presentatie</vt:lpstr>
      <vt:lpstr>Dominant - recessief</vt:lpstr>
      <vt:lpstr>Dominant</vt:lpstr>
      <vt:lpstr>Dominant</vt:lpstr>
      <vt:lpstr>Recessief </vt:lpstr>
      <vt:lpstr>Recessief</vt:lpstr>
      <vt:lpstr>Kruisingen met dominant en recessief</vt:lpstr>
      <vt:lpstr>Overzicht in één schema</vt:lpstr>
      <vt:lpstr>Voorbeelden </vt:lpstr>
      <vt:lpstr>Voorbeelden </vt:lpstr>
      <vt:lpstr>Voorbeelden </vt:lpstr>
      <vt:lpstr>Voorbeelden </vt:lpstr>
      <vt:lpstr>Voorbeelden </vt:lpstr>
      <vt:lpstr>Kenmerken zaadvaste rassen  raszuiver dominant of homozygoot</vt:lpstr>
      <vt:lpstr>Kenmerken niet zaadvaste rassen Niet raszuiver of heterozygoot)</vt:lpstr>
      <vt:lpstr>F1 zaad </vt:lpstr>
      <vt:lpstr>F1 zaad</vt:lpstr>
      <vt:lpstr>Kenmerken F1 zaad </vt:lpstr>
      <vt:lpstr>Heterosis</vt:lpstr>
      <vt:lpstr>Heterosis</vt:lpstr>
      <vt:lpstr>Waarom gebruiken telers F1 zaad</vt:lpstr>
      <vt:lpstr>Belangrijk nadeel F1 zaad</vt:lpstr>
      <vt:lpstr>F1 zaad en boomteelt</vt:lpstr>
      <vt:lpstr>Waar F1 wél wordt gebruikt in de boomteelt </vt:lpstr>
      <vt:lpstr>F1 en groente teelt</vt:lpstr>
      <vt:lpstr>F1 en groente teelt</vt:lpstr>
      <vt:lpstr>Huiswerk les 4, niveau 2-3-4</vt:lpstr>
      <vt:lpstr>Huiswerk les 4, niveau 3-4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Gé Verbeek</dc:creator>
  <cp:lastModifiedBy>Gé Verbeek</cp:lastModifiedBy>
  <cp:revision>52</cp:revision>
  <dcterms:created xsi:type="dcterms:W3CDTF">2020-11-10T08:38:03Z</dcterms:created>
  <dcterms:modified xsi:type="dcterms:W3CDTF">2026-02-05T15:26:52Z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0x010100CF1D3699BCA81B46AD60454B87AB9121</vt:lpwstr>
  </property>
</Properties>
</file>