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74" r:id="rId6"/>
    <p:sldId id="389" r:id="rId7"/>
    <p:sldId id="403" r:id="rId8"/>
    <p:sldId id="390" r:id="rId9"/>
    <p:sldId id="393" r:id="rId10"/>
    <p:sldId id="392" r:id="rId11"/>
    <p:sldId id="394" r:id="rId12"/>
    <p:sldId id="396" r:id="rId13"/>
    <p:sldId id="395" r:id="rId14"/>
    <p:sldId id="398" r:id="rId15"/>
    <p:sldId id="407" r:id="rId16"/>
    <p:sldId id="397" r:id="rId17"/>
    <p:sldId id="402" r:id="rId18"/>
    <p:sldId id="399" r:id="rId19"/>
    <p:sldId id="400" r:id="rId20"/>
    <p:sldId id="401" r:id="rId21"/>
    <p:sldId id="405" r:id="rId22"/>
    <p:sldId id="406" r:id="rId23"/>
    <p:sldId id="383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A02038-A867-4C14-AFE8-2FC08C0E8F9C}" v="48" dt="2026-01-09T08:10:42.742"/>
    <p1510:client id="{D9083D1F-9633-4B08-AF35-E220B3E16998}" v="39" dt="2026-01-08T19:23:41.0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408437A9-B1B4-4A5A-BF84-9732D44B2163}"/>
    <pc:docChg chg="undo custSel addSld delSld modSld sldOrd">
      <pc:chgData name="Gé Verbeek" userId="20d2065d-8055-4a68-a463-00777506795f" providerId="ADAL" clId="{408437A9-B1B4-4A5A-BF84-9732D44B2163}" dt="2026-01-09T09:45:36.913" v="1907" actId="6549"/>
      <pc:docMkLst>
        <pc:docMk/>
      </pc:docMkLst>
      <pc:sldChg chg="modSp mod">
        <pc:chgData name="Gé Verbeek" userId="20d2065d-8055-4a68-a463-00777506795f" providerId="ADAL" clId="{408437A9-B1B4-4A5A-BF84-9732D44B2163}" dt="2026-01-07T14:04:39.599" v="623" actId="6549"/>
        <pc:sldMkLst>
          <pc:docMk/>
          <pc:sldMk cId="2852106234" sldId="389"/>
        </pc:sldMkLst>
        <pc:spChg chg="mod">
          <ac:chgData name="Gé Verbeek" userId="20d2065d-8055-4a68-a463-00777506795f" providerId="ADAL" clId="{408437A9-B1B4-4A5A-BF84-9732D44B2163}" dt="2026-01-07T14:04:39.599" v="623" actId="6549"/>
          <ac:spMkLst>
            <pc:docMk/>
            <pc:sldMk cId="2852106234" sldId="389"/>
            <ac:spMk id="4" creationId="{BE5E9AAC-8AFC-4CA9-B89F-13D11A0216BE}"/>
          </ac:spMkLst>
        </pc:spChg>
      </pc:sldChg>
      <pc:sldChg chg="addSp delSp modSp add mod addAnim delAnim modAnim">
        <pc:chgData name="Gé Verbeek" userId="20d2065d-8055-4a68-a463-00777506795f" providerId="ADAL" clId="{408437A9-B1B4-4A5A-BF84-9732D44B2163}" dt="2026-01-09T07:48:24.533" v="1720"/>
        <pc:sldMkLst>
          <pc:docMk/>
          <pc:sldMk cId="3461386942" sldId="390"/>
        </pc:sldMkLst>
        <pc:spChg chg="mod">
          <ac:chgData name="Gé Verbeek" userId="20d2065d-8055-4a68-a463-00777506795f" providerId="ADAL" clId="{408437A9-B1B4-4A5A-BF84-9732D44B2163}" dt="2026-01-07T14:25:20.808" v="667" actId="20577"/>
          <ac:spMkLst>
            <pc:docMk/>
            <pc:sldMk cId="3461386942" sldId="390"/>
            <ac:spMk id="3" creationId="{B6B32E5B-4DB4-FF3C-4F9E-B5D7B9842EEF}"/>
          </ac:spMkLst>
        </pc:spChg>
        <pc:spChg chg="mod">
          <ac:chgData name="Gé Verbeek" userId="20d2065d-8055-4a68-a463-00777506795f" providerId="ADAL" clId="{408437A9-B1B4-4A5A-BF84-9732D44B2163}" dt="2026-01-08T19:43:03.402" v="1668" actId="108"/>
          <ac:spMkLst>
            <pc:docMk/>
            <pc:sldMk cId="3461386942" sldId="390"/>
            <ac:spMk id="4" creationId="{FB53DB6F-3395-3432-18F0-CFD6EBB291A0}"/>
          </ac:spMkLst>
        </pc:spChg>
        <pc:picChg chg="add mod">
          <ac:chgData name="Gé Verbeek" userId="20d2065d-8055-4a68-a463-00777506795f" providerId="ADAL" clId="{408437A9-B1B4-4A5A-BF84-9732D44B2163}" dt="2026-01-07T14:26:45.223" v="681" actId="14100"/>
          <ac:picMkLst>
            <pc:docMk/>
            <pc:sldMk cId="3461386942" sldId="390"/>
            <ac:picMk id="6" creationId="{3D1D416F-1C70-EC0E-A42E-B4D28A50D8B5}"/>
          </ac:picMkLst>
        </pc:picChg>
      </pc:sldChg>
      <pc:sldChg chg="modSp add del mod ord">
        <pc:chgData name="Gé Verbeek" userId="20d2065d-8055-4a68-a463-00777506795f" providerId="ADAL" clId="{408437A9-B1B4-4A5A-BF84-9732D44B2163}" dt="2026-01-08T19:01:06.813" v="1372" actId="47"/>
        <pc:sldMkLst>
          <pc:docMk/>
          <pc:sldMk cId="3237866742" sldId="391"/>
        </pc:sldMkLst>
      </pc:sldChg>
      <pc:sldChg chg="addSp modSp add mod addAnim delAnim modAnim">
        <pc:chgData name="Gé Verbeek" userId="20d2065d-8055-4a68-a463-00777506795f" providerId="ADAL" clId="{408437A9-B1B4-4A5A-BF84-9732D44B2163}" dt="2026-01-09T07:51:56.174" v="1736"/>
        <pc:sldMkLst>
          <pc:docMk/>
          <pc:sldMk cId="2984626324" sldId="392"/>
        </pc:sldMkLst>
        <pc:spChg chg="mod">
          <ac:chgData name="Gé Verbeek" userId="20d2065d-8055-4a68-a463-00777506795f" providerId="ADAL" clId="{408437A9-B1B4-4A5A-BF84-9732D44B2163}" dt="2026-01-07T14:45:43.445" v="754" actId="20577"/>
          <ac:spMkLst>
            <pc:docMk/>
            <pc:sldMk cId="2984626324" sldId="392"/>
            <ac:spMk id="3" creationId="{A6542289-35E3-3484-4512-EA7288A3196E}"/>
          </ac:spMkLst>
        </pc:spChg>
        <pc:spChg chg="mod">
          <ac:chgData name="Gé Verbeek" userId="20d2065d-8055-4a68-a463-00777506795f" providerId="ADAL" clId="{408437A9-B1B4-4A5A-BF84-9732D44B2163}" dt="2026-01-09T07:51:33.307" v="1734" actId="6549"/>
          <ac:spMkLst>
            <pc:docMk/>
            <pc:sldMk cId="2984626324" sldId="392"/>
            <ac:spMk id="4" creationId="{1DF709A1-A817-2117-9DD5-71EC3CB8F090}"/>
          </ac:spMkLst>
        </pc:spChg>
        <pc:picChg chg="add mod">
          <ac:chgData name="Gé Verbeek" userId="20d2065d-8055-4a68-a463-00777506795f" providerId="ADAL" clId="{408437A9-B1B4-4A5A-BF84-9732D44B2163}" dt="2026-01-09T07:50:18.387" v="1723" actId="14100"/>
          <ac:picMkLst>
            <pc:docMk/>
            <pc:sldMk cId="2984626324" sldId="392"/>
            <ac:picMk id="5" creationId="{03FAA3E3-D89A-D2EA-C14D-2070709659B2}"/>
          </ac:picMkLst>
        </pc:picChg>
      </pc:sldChg>
      <pc:sldChg chg="addSp delSp modSp add mod ord replId modAnim">
        <pc:chgData name="Gé Verbeek" userId="20d2065d-8055-4a68-a463-00777506795f" providerId="ADAL" clId="{408437A9-B1B4-4A5A-BF84-9732D44B2163}" dt="2026-01-09T07:49:46.819" v="1721"/>
        <pc:sldMkLst>
          <pc:docMk/>
          <pc:sldMk cId="3312967890" sldId="393"/>
        </pc:sldMkLst>
        <pc:spChg chg="add">
          <ac:chgData name="Gé Verbeek" userId="20d2065d-8055-4a68-a463-00777506795f" providerId="ADAL" clId="{408437A9-B1B4-4A5A-BF84-9732D44B2163}" dt="2026-01-08T13:57:01.232" v="791"/>
          <ac:spMkLst>
            <pc:docMk/>
            <pc:sldMk cId="3312967890" sldId="393"/>
            <ac:spMk id="2" creationId="{4C2C29CF-359E-B515-5D83-A5DB0E5B7386}"/>
          </ac:spMkLst>
        </pc:spChg>
        <pc:spChg chg="add del mod">
          <ac:chgData name="Gé Verbeek" userId="20d2065d-8055-4a68-a463-00777506795f" providerId="ADAL" clId="{408437A9-B1B4-4A5A-BF84-9732D44B2163}" dt="2026-01-08T18:39:32.583" v="1123"/>
          <ac:spMkLst>
            <pc:docMk/>
            <pc:sldMk cId="3312967890" sldId="393"/>
            <ac:spMk id="2" creationId="{6990485A-6012-8CE8-3E78-08E8FA93BC8C}"/>
          </ac:spMkLst>
        </pc:spChg>
        <pc:spChg chg="mod">
          <ac:chgData name="Gé Verbeek" userId="20d2065d-8055-4a68-a463-00777506795f" providerId="ADAL" clId="{408437A9-B1B4-4A5A-BF84-9732D44B2163}" dt="2026-01-08T13:56:51.170" v="790" actId="20577"/>
          <ac:spMkLst>
            <pc:docMk/>
            <pc:sldMk cId="3312967890" sldId="393"/>
            <ac:spMk id="3" creationId="{2867C92D-7365-1BD7-5A0E-B002F088554A}"/>
          </ac:spMkLst>
        </pc:spChg>
        <pc:spChg chg="mod">
          <ac:chgData name="Gé Verbeek" userId="20d2065d-8055-4a68-a463-00777506795f" providerId="ADAL" clId="{408437A9-B1B4-4A5A-BF84-9732D44B2163}" dt="2026-01-08T19:43:37.192" v="1675" actId="108"/>
          <ac:spMkLst>
            <pc:docMk/>
            <pc:sldMk cId="3312967890" sldId="393"/>
            <ac:spMk id="4" creationId="{76292AEE-8ED1-1D34-A29D-857DE506A5BE}"/>
          </ac:spMkLst>
        </pc:spChg>
        <pc:spChg chg="add">
          <ac:chgData name="Gé Verbeek" userId="20d2065d-8055-4a68-a463-00777506795f" providerId="ADAL" clId="{408437A9-B1B4-4A5A-BF84-9732D44B2163}" dt="2026-01-08T18:39:11.113" v="1120"/>
          <ac:spMkLst>
            <pc:docMk/>
            <pc:sldMk cId="3312967890" sldId="393"/>
            <ac:spMk id="5" creationId="{5065E315-9455-7BF6-4C54-13CB09BA2B04}"/>
          </ac:spMkLst>
        </pc:spChg>
        <pc:spChg chg="add mod">
          <ac:chgData name="Gé Verbeek" userId="20d2065d-8055-4a68-a463-00777506795f" providerId="ADAL" clId="{408437A9-B1B4-4A5A-BF84-9732D44B2163}" dt="2026-01-08T14:02:39.310" v="822" actId="1076"/>
          <ac:spMkLst>
            <pc:docMk/>
            <pc:sldMk cId="3312967890" sldId="393"/>
            <ac:spMk id="7" creationId="{B3CAA829-9BAF-5046-D326-0A4E3DFEC8A1}"/>
          </ac:spMkLst>
        </pc:spChg>
        <pc:spChg chg="add mod">
          <ac:chgData name="Gé Verbeek" userId="20d2065d-8055-4a68-a463-00777506795f" providerId="ADAL" clId="{408437A9-B1B4-4A5A-BF84-9732D44B2163}" dt="2026-01-08T14:02:21.236" v="821" actId="207"/>
          <ac:spMkLst>
            <pc:docMk/>
            <pc:sldMk cId="3312967890" sldId="393"/>
            <ac:spMk id="8" creationId="{10917AFC-CED7-7B7A-3158-BA38D4B3C37C}"/>
          </ac:spMkLst>
        </pc:spChg>
        <pc:spChg chg="add mod">
          <ac:chgData name="Gé Verbeek" userId="20d2065d-8055-4a68-a463-00777506795f" providerId="ADAL" clId="{408437A9-B1B4-4A5A-BF84-9732D44B2163}" dt="2026-01-08T14:03:22.134" v="837" actId="20577"/>
          <ac:spMkLst>
            <pc:docMk/>
            <pc:sldMk cId="3312967890" sldId="393"/>
            <ac:spMk id="9" creationId="{0503073C-DEFB-309C-7332-47FEE38CDB2A}"/>
          </ac:spMkLst>
        </pc:spChg>
        <pc:spChg chg="add mod">
          <ac:chgData name="Gé Verbeek" userId="20d2065d-8055-4a68-a463-00777506795f" providerId="ADAL" clId="{408437A9-B1B4-4A5A-BF84-9732D44B2163}" dt="2026-01-08T14:03:39.426" v="848" actId="20577"/>
          <ac:spMkLst>
            <pc:docMk/>
            <pc:sldMk cId="3312967890" sldId="393"/>
            <ac:spMk id="10" creationId="{AA140856-01C4-9B5A-9BBC-35E64B175D78}"/>
          </ac:spMkLst>
        </pc:spChg>
        <pc:spChg chg="add mod">
          <ac:chgData name="Gé Verbeek" userId="20d2065d-8055-4a68-a463-00777506795f" providerId="ADAL" clId="{408437A9-B1B4-4A5A-BF84-9732D44B2163}" dt="2026-01-08T14:04:07.497" v="852" actId="208"/>
          <ac:spMkLst>
            <pc:docMk/>
            <pc:sldMk cId="3312967890" sldId="393"/>
            <ac:spMk id="11" creationId="{4D82793A-1C8C-4596-B5BF-96B1DC461914}"/>
          </ac:spMkLst>
        </pc:spChg>
        <pc:spChg chg="add mod">
          <ac:chgData name="Gé Verbeek" userId="20d2065d-8055-4a68-a463-00777506795f" providerId="ADAL" clId="{408437A9-B1B4-4A5A-BF84-9732D44B2163}" dt="2026-01-08T19:43:44.621" v="1677" actId="108"/>
          <ac:spMkLst>
            <pc:docMk/>
            <pc:sldMk cId="3312967890" sldId="393"/>
            <ac:spMk id="12" creationId="{172DC2B9-73FB-8B9B-1CAF-BA5B5C149F29}"/>
          </ac:spMkLst>
        </pc:spChg>
        <pc:picChg chg="add mod ord">
          <ac:chgData name="Gé Verbeek" userId="20d2065d-8055-4a68-a463-00777506795f" providerId="ADAL" clId="{408437A9-B1B4-4A5A-BF84-9732D44B2163}" dt="2026-01-08T14:02:00.996" v="818" actId="1076"/>
          <ac:picMkLst>
            <pc:docMk/>
            <pc:sldMk cId="3312967890" sldId="393"/>
            <ac:picMk id="6" creationId="{F45AB62E-5E12-AC44-C64D-19901F955B45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1-09T07:52:26.371" v="1738"/>
        <pc:sldMkLst>
          <pc:docMk/>
          <pc:sldMk cId="2477265593" sldId="394"/>
        </pc:sldMkLst>
        <pc:spChg chg="mod">
          <ac:chgData name="Gé Verbeek" userId="20d2065d-8055-4a68-a463-00777506795f" providerId="ADAL" clId="{408437A9-B1B4-4A5A-BF84-9732D44B2163}" dt="2026-01-08T14:09:22.280" v="893" actId="20577"/>
          <ac:spMkLst>
            <pc:docMk/>
            <pc:sldMk cId="2477265593" sldId="394"/>
            <ac:spMk id="3" creationId="{902D6BCF-788C-957F-65E0-8ABC00842588}"/>
          </ac:spMkLst>
        </pc:spChg>
        <pc:spChg chg="mod">
          <ac:chgData name="Gé Verbeek" userId="20d2065d-8055-4a68-a463-00777506795f" providerId="ADAL" clId="{408437A9-B1B4-4A5A-BF84-9732D44B2163}" dt="2026-01-08T19:44:38.414" v="1687" actId="108"/>
          <ac:spMkLst>
            <pc:docMk/>
            <pc:sldMk cId="2477265593" sldId="394"/>
            <ac:spMk id="4" creationId="{1E160C05-935A-68D2-0138-82C6CE79D69C}"/>
          </ac:spMkLst>
        </pc:spChg>
        <pc:spChg chg="add">
          <ac:chgData name="Gé Verbeek" userId="20d2065d-8055-4a68-a463-00777506795f" providerId="ADAL" clId="{408437A9-B1B4-4A5A-BF84-9732D44B2163}" dt="2026-01-08T14:13:18.735" v="900"/>
          <ac:spMkLst>
            <pc:docMk/>
            <pc:sldMk cId="2477265593" sldId="394"/>
            <ac:spMk id="6" creationId="{34FACB7A-5E24-8D41-33EE-A3B3F393C331}"/>
          </ac:spMkLst>
        </pc:spChg>
        <pc:picChg chg="add mod">
          <ac:chgData name="Gé Verbeek" userId="20d2065d-8055-4a68-a463-00777506795f" providerId="ADAL" clId="{408437A9-B1B4-4A5A-BF84-9732D44B2163}" dt="2026-01-08T18:43:04.566" v="1137" actId="1076"/>
          <ac:picMkLst>
            <pc:docMk/>
            <pc:sldMk cId="2477265593" sldId="394"/>
            <ac:picMk id="5" creationId="{6ECA576F-A245-000C-3FF9-B7BB769C724F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1-09T07:59:42.350" v="1762"/>
        <pc:sldMkLst>
          <pc:docMk/>
          <pc:sldMk cId="3323758948" sldId="395"/>
        </pc:sldMkLst>
        <pc:spChg chg="mod">
          <ac:chgData name="Gé Verbeek" userId="20d2065d-8055-4a68-a463-00777506795f" providerId="ADAL" clId="{408437A9-B1B4-4A5A-BF84-9732D44B2163}" dt="2026-01-08T14:26:06.187" v="975" actId="5793"/>
          <ac:spMkLst>
            <pc:docMk/>
            <pc:sldMk cId="3323758948" sldId="395"/>
            <ac:spMk id="3" creationId="{DD0CC3FC-DE3D-F567-F636-905C34386D74}"/>
          </ac:spMkLst>
        </pc:spChg>
        <pc:spChg chg="mod">
          <ac:chgData name="Gé Verbeek" userId="20d2065d-8055-4a68-a463-00777506795f" providerId="ADAL" clId="{408437A9-B1B4-4A5A-BF84-9732D44B2163}" dt="2026-01-08T19:45:27.032" v="1695" actId="108"/>
          <ac:spMkLst>
            <pc:docMk/>
            <pc:sldMk cId="3323758948" sldId="395"/>
            <ac:spMk id="4" creationId="{D444C40A-BE13-FD88-C8D5-ABE2DFE5CE18}"/>
          </ac:spMkLst>
        </pc:spChg>
        <pc:picChg chg="add mod">
          <ac:chgData name="Gé Verbeek" userId="20d2065d-8055-4a68-a463-00777506795f" providerId="ADAL" clId="{408437A9-B1B4-4A5A-BF84-9732D44B2163}" dt="2026-01-09T07:53:31.763" v="1741" actId="1076"/>
          <ac:picMkLst>
            <pc:docMk/>
            <pc:sldMk cId="3323758948" sldId="395"/>
            <ac:picMk id="5" creationId="{3F6A9E76-746F-AB6A-9A34-690C2132A7CA}"/>
          </ac:picMkLst>
        </pc:picChg>
      </pc:sldChg>
      <pc:sldChg chg="addSp delSp modSp add mod ord addAnim delAnim modAnim">
        <pc:chgData name="Gé Verbeek" userId="20d2065d-8055-4a68-a463-00777506795f" providerId="ADAL" clId="{408437A9-B1B4-4A5A-BF84-9732D44B2163}" dt="2026-01-09T07:52:55.687" v="1740"/>
        <pc:sldMkLst>
          <pc:docMk/>
          <pc:sldMk cId="1142093132" sldId="396"/>
        </pc:sldMkLst>
        <pc:spChg chg="mod">
          <ac:chgData name="Gé Verbeek" userId="20d2065d-8055-4a68-a463-00777506795f" providerId="ADAL" clId="{408437A9-B1B4-4A5A-BF84-9732D44B2163}" dt="2026-01-08T14:21:16.117" v="928" actId="20577"/>
          <ac:spMkLst>
            <pc:docMk/>
            <pc:sldMk cId="1142093132" sldId="396"/>
            <ac:spMk id="3" creationId="{01189046-F2DA-8674-6C32-75873D6BEFC8}"/>
          </ac:spMkLst>
        </pc:spChg>
        <pc:spChg chg="mod">
          <ac:chgData name="Gé Verbeek" userId="20d2065d-8055-4a68-a463-00777506795f" providerId="ADAL" clId="{408437A9-B1B4-4A5A-BF84-9732D44B2163}" dt="2026-01-08T19:44:50.640" v="1689" actId="108"/>
          <ac:spMkLst>
            <pc:docMk/>
            <pc:sldMk cId="1142093132" sldId="396"/>
            <ac:spMk id="4" creationId="{41915216-739B-5AB1-A8C0-130CDE152A81}"/>
          </ac:spMkLst>
        </pc:spChg>
        <pc:spChg chg="add mod">
          <ac:chgData name="Gé Verbeek" userId="20d2065d-8055-4a68-a463-00777506795f" providerId="ADAL" clId="{408437A9-B1B4-4A5A-BF84-9732D44B2163}" dt="2026-01-08T18:44:17.407" v="1181" actId="1076"/>
          <ac:spMkLst>
            <pc:docMk/>
            <pc:sldMk cId="1142093132" sldId="396"/>
            <ac:spMk id="10" creationId="{3B7FBA71-E5ED-3954-516D-99CEE897699B}"/>
          </ac:spMkLst>
        </pc:spChg>
        <pc:picChg chg="add mod">
          <ac:chgData name="Gé Verbeek" userId="20d2065d-8055-4a68-a463-00777506795f" providerId="ADAL" clId="{408437A9-B1B4-4A5A-BF84-9732D44B2163}" dt="2026-01-08T18:44:09.337" v="1179" actId="1076"/>
          <ac:picMkLst>
            <pc:docMk/>
            <pc:sldMk cId="1142093132" sldId="396"/>
            <ac:picMk id="5" creationId="{126B3F06-9AE6-7E31-78F5-86D5B636932D}"/>
          </ac:picMkLst>
        </pc:picChg>
        <pc:cxnChg chg="add del">
          <ac:chgData name="Gé Verbeek" userId="20d2065d-8055-4a68-a463-00777506795f" providerId="ADAL" clId="{408437A9-B1B4-4A5A-BF84-9732D44B2163}" dt="2026-01-08T14:24:24.031" v="949" actId="11529"/>
          <ac:cxnSpMkLst>
            <pc:docMk/>
            <pc:sldMk cId="1142093132" sldId="396"/>
            <ac:cxnSpMk id="7" creationId="{88216E56-2621-BFCB-F8D5-B690022ABD7B}"/>
          </ac:cxnSpMkLst>
        </pc:cxnChg>
        <pc:cxnChg chg="add mod">
          <ac:chgData name="Gé Verbeek" userId="20d2065d-8055-4a68-a463-00777506795f" providerId="ADAL" clId="{408437A9-B1B4-4A5A-BF84-9732D44B2163}" dt="2026-01-08T18:44:11.985" v="1180" actId="1076"/>
          <ac:cxnSpMkLst>
            <pc:docMk/>
            <pc:sldMk cId="1142093132" sldId="396"/>
            <ac:cxnSpMk id="9" creationId="{BFA25EC3-E000-D573-381F-CA40DF84746A}"/>
          </ac:cxnSpMkLst>
        </pc:cxnChg>
      </pc:sldChg>
      <pc:sldChg chg="addSp modSp add mod addAnim delAnim modAnim">
        <pc:chgData name="Gé Verbeek" userId="20d2065d-8055-4a68-a463-00777506795f" providerId="ADAL" clId="{408437A9-B1B4-4A5A-BF84-9732D44B2163}" dt="2026-01-09T08:04:15.918" v="1802"/>
        <pc:sldMkLst>
          <pc:docMk/>
          <pc:sldMk cId="285937587" sldId="397"/>
        </pc:sldMkLst>
        <pc:spChg chg="mod">
          <ac:chgData name="Gé Verbeek" userId="20d2065d-8055-4a68-a463-00777506795f" providerId="ADAL" clId="{408437A9-B1B4-4A5A-BF84-9732D44B2163}" dt="2026-01-08T18:50:39.928" v="1344" actId="20577"/>
          <ac:spMkLst>
            <pc:docMk/>
            <pc:sldMk cId="285937587" sldId="397"/>
            <ac:spMk id="3" creationId="{722C03AD-3F8B-171A-8087-A9304F27ACF7}"/>
          </ac:spMkLst>
        </pc:spChg>
        <pc:spChg chg="mod">
          <ac:chgData name="Gé Verbeek" userId="20d2065d-8055-4a68-a463-00777506795f" providerId="ADAL" clId="{408437A9-B1B4-4A5A-BF84-9732D44B2163}" dt="2026-01-08T19:46:18.349" v="1705" actId="108"/>
          <ac:spMkLst>
            <pc:docMk/>
            <pc:sldMk cId="285937587" sldId="397"/>
            <ac:spMk id="4" creationId="{32C24857-E747-FF53-C347-03D8F1A465D7}"/>
          </ac:spMkLst>
        </pc:spChg>
        <pc:picChg chg="add mod modCrop">
          <ac:chgData name="Gé Verbeek" userId="20d2065d-8055-4a68-a463-00777506795f" providerId="ADAL" clId="{408437A9-B1B4-4A5A-BF84-9732D44B2163}" dt="2026-01-08T19:10:16.211" v="1423" actId="732"/>
          <ac:picMkLst>
            <pc:docMk/>
            <pc:sldMk cId="285937587" sldId="397"/>
            <ac:picMk id="5" creationId="{37AAC8AB-6486-AD38-A844-DB8D9AEDF23D}"/>
          </ac:picMkLst>
        </pc:picChg>
        <pc:picChg chg="add mod modCrop">
          <ac:chgData name="Gé Verbeek" userId="20d2065d-8055-4a68-a463-00777506795f" providerId="ADAL" clId="{408437A9-B1B4-4A5A-BF84-9732D44B2163}" dt="2026-01-08T19:10:22.722" v="1424" actId="1076"/>
          <ac:picMkLst>
            <pc:docMk/>
            <pc:sldMk cId="285937587" sldId="397"/>
            <ac:picMk id="7" creationId="{FEC11D92-E2B5-3CCD-C488-A00F1B046C4A}"/>
          </ac:picMkLst>
        </pc:picChg>
        <pc:picChg chg="add mod">
          <ac:chgData name="Gé Verbeek" userId="20d2065d-8055-4a68-a463-00777506795f" providerId="ADAL" clId="{408437A9-B1B4-4A5A-BF84-9732D44B2163}" dt="2026-01-08T19:11:50.284" v="1430" actId="1076"/>
          <ac:picMkLst>
            <pc:docMk/>
            <pc:sldMk cId="285937587" sldId="397"/>
            <ac:picMk id="9" creationId="{6DCC8D72-0B45-1009-2524-8D506FBAEDC1}"/>
          </ac:picMkLst>
        </pc:picChg>
      </pc:sldChg>
      <pc:sldChg chg="addSp delSp modSp add mod">
        <pc:chgData name="Gé Verbeek" userId="20d2065d-8055-4a68-a463-00777506795f" providerId="ADAL" clId="{408437A9-B1B4-4A5A-BF84-9732D44B2163}" dt="2026-01-09T09:45:36.913" v="1907" actId="6549"/>
        <pc:sldMkLst>
          <pc:docMk/>
          <pc:sldMk cId="1253721773" sldId="398"/>
        </pc:sldMkLst>
        <pc:spChg chg="mod">
          <ac:chgData name="Gé Verbeek" userId="20d2065d-8055-4a68-a463-00777506795f" providerId="ADAL" clId="{408437A9-B1B4-4A5A-BF84-9732D44B2163}" dt="2026-01-09T09:45:36.913" v="1907" actId="6549"/>
          <ac:spMkLst>
            <pc:docMk/>
            <pc:sldMk cId="1253721773" sldId="398"/>
            <ac:spMk id="4" creationId="{C65DA116-77B6-91D9-FAF1-D39CD096588C}"/>
          </ac:spMkLst>
        </pc:spChg>
        <pc:picChg chg="add mod">
          <ac:chgData name="Gé Verbeek" userId="20d2065d-8055-4a68-a463-00777506795f" providerId="ADAL" clId="{408437A9-B1B4-4A5A-BF84-9732D44B2163}" dt="2026-01-09T08:09:09.979" v="1876" actId="1076"/>
          <ac:picMkLst>
            <pc:docMk/>
            <pc:sldMk cId="1253721773" sldId="398"/>
            <ac:picMk id="2" creationId="{E88AAEEC-CB3B-E490-96A0-D73AB3F13105}"/>
          </ac:picMkLst>
        </pc:picChg>
        <pc:picChg chg="del mod">
          <ac:chgData name="Gé Verbeek" userId="20d2065d-8055-4a68-a463-00777506795f" providerId="ADAL" clId="{408437A9-B1B4-4A5A-BF84-9732D44B2163}" dt="2026-01-09T08:09:01.929" v="1873" actId="478"/>
          <ac:picMkLst>
            <pc:docMk/>
            <pc:sldMk cId="1253721773" sldId="398"/>
            <ac:picMk id="5" creationId="{15BF71FD-E6EE-5C30-52DC-EADD954B048B}"/>
          </ac:picMkLst>
        </pc:picChg>
      </pc:sldChg>
      <pc:sldChg chg="addSp modSp add mod ord addAnim delAnim modAnim">
        <pc:chgData name="Gé Verbeek" userId="20d2065d-8055-4a68-a463-00777506795f" providerId="ADAL" clId="{408437A9-B1B4-4A5A-BF84-9732D44B2163}" dt="2026-01-09T08:08:12.458" v="1869"/>
        <pc:sldMkLst>
          <pc:docMk/>
          <pc:sldMk cId="1057873172" sldId="399"/>
        </pc:sldMkLst>
        <pc:spChg chg="mod">
          <ac:chgData name="Gé Verbeek" userId="20d2065d-8055-4a68-a463-00777506795f" providerId="ADAL" clId="{408437A9-B1B4-4A5A-BF84-9732D44B2163}" dt="2026-01-08T19:01:44.446" v="1378" actId="20577"/>
          <ac:spMkLst>
            <pc:docMk/>
            <pc:sldMk cId="1057873172" sldId="399"/>
            <ac:spMk id="3" creationId="{6BF4A953-2A9F-8E6F-78AE-B3F11812BF22}"/>
          </ac:spMkLst>
        </pc:spChg>
        <pc:spChg chg="mod">
          <ac:chgData name="Gé Verbeek" userId="20d2065d-8055-4a68-a463-00777506795f" providerId="ADAL" clId="{408437A9-B1B4-4A5A-BF84-9732D44B2163}" dt="2026-01-09T08:07:31.036" v="1864" actId="108"/>
          <ac:spMkLst>
            <pc:docMk/>
            <pc:sldMk cId="1057873172" sldId="399"/>
            <ac:spMk id="4" creationId="{48510485-DFA1-D9DB-B51D-F986118E8EB7}"/>
          </ac:spMkLst>
        </pc:spChg>
        <pc:picChg chg="mod">
          <ac:chgData name="Gé Verbeek" userId="20d2065d-8055-4a68-a463-00777506795f" providerId="ADAL" clId="{408437A9-B1B4-4A5A-BF84-9732D44B2163}" dt="2026-01-08T19:17:16.635" v="1454" actId="1076"/>
          <ac:picMkLst>
            <pc:docMk/>
            <pc:sldMk cId="1057873172" sldId="399"/>
            <ac:picMk id="5" creationId="{8E715EB6-BB3A-AA7E-A4F3-984A0FA48AF4}"/>
          </ac:picMkLst>
        </pc:picChg>
        <pc:picChg chg="add mod">
          <ac:chgData name="Gé Verbeek" userId="20d2065d-8055-4a68-a463-00777506795f" providerId="ADAL" clId="{408437A9-B1B4-4A5A-BF84-9732D44B2163}" dt="2026-01-08T14:42:19.265" v="1088" actId="1076"/>
          <ac:picMkLst>
            <pc:docMk/>
            <pc:sldMk cId="1057873172" sldId="399"/>
            <ac:picMk id="6" creationId="{7A61F111-F037-89E7-637E-3DA352B9A164}"/>
          </ac:picMkLst>
        </pc:picChg>
        <pc:picChg chg="add mod">
          <ac:chgData name="Gé Verbeek" userId="20d2065d-8055-4a68-a463-00777506795f" providerId="ADAL" clId="{408437A9-B1B4-4A5A-BF84-9732D44B2163}" dt="2026-01-09T08:06:11.141" v="1831" actId="14100"/>
          <ac:picMkLst>
            <pc:docMk/>
            <pc:sldMk cId="1057873172" sldId="399"/>
            <ac:picMk id="8" creationId="{5E863561-4A29-C959-2D25-438EB928CDCB}"/>
          </ac:picMkLst>
        </pc:picChg>
      </pc:sldChg>
      <pc:sldChg chg="addSp modSp add mod ord modAnim">
        <pc:chgData name="Gé Verbeek" userId="20d2065d-8055-4a68-a463-00777506795f" providerId="ADAL" clId="{408437A9-B1B4-4A5A-BF84-9732D44B2163}" dt="2026-01-09T08:10:26.813" v="1895"/>
        <pc:sldMkLst>
          <pc:docMk/>
          <pc:sldMk cId="447738315" sldId="400"/>
        </pc:sldMkLst>
        <pc:spChg chg="mod">
          <ac:chgData name="Gé Verbeek" userId="20d2065d-8055-4a68-a463-00777506795f" providerId="ADAL" clId="{408437A9-B1B4-4A5A-BF84-9732D44B2163}" dt="2026-01-08T19:47:07.176" v="1713" actId="108"/>
          <ac:spMkLst>
            <pc:docMk/>
            <pc:sldMk cId="447738315" sldId="400"/>
            <ac:spMk id="4" creationId="{703EC236-AF73-228A-2DA0-F678DBC6DD48}"/>
          </ac:spMkLst>
        </pc:spChg>
        <pc:picChg chg="add mod">
          <ac:chgData name="Gé Verbeek" userId="20d2065d-8055-4a68-a463-00777506795f" providerId="ADAL" clId="{408437A9-B1B4-4A5A-BF84-9732D44B2163}" dt="2026-01-08T19:23:41.038" v="1471" actId="14100"/>
          <ac:picMkLst>
            <pc:docMk/>
            <pc:sldMk cId="447738315" sldId="400"/>
            <ac:picMk id="2" creationId="{AFAACCD6-F314-9F40-E7C5-AE75174D997D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1-09T08:10:51.979" v="1898"/>
        <pc:sldMkLst>
          <pc:docMk/>
          <pc:sldMk cId="1321112947" sldId="401"/>
        </pc:sldMkLst>
        <pc:spChg chg="mod">
          <ac:chgData name="Gé Verbeek" userId="20d2065d-8055-4a68-a463-00777506795f" providerId="ADAL" clId="{408437A9-B1B4-4A5A-BF84-9732D44B2163}" dt="2026-01-08T19:47:30.970" v="1718" actId="108"/>
          <ac:spMkLst>
            <pc:docMk/>
            <pc:sldMk cId="1321112947" sldId="401"/>
            <ac:spMk id="4" creationId="{EE199197-7EE3-4C05-24DA-E8EF0E9A49A9}"/>
          </ac:spMkLst>
        </pc:spChg>
        <pc:picChg chg="add mod">
          <ac:chgData name="Gé Verbeek" userId="20d2065d-8055-4a68-a463-00777506795f" providerId="ADAL" clId="{408437A9-B1B4-4A5A-BF84-9732D44B2163}" dt="2026-01-08T19:40:38.629" v="1652" actId="1076"/>
          <ac:picMkLst>
            <pc:docMk/>
            <pc:sldMk cId="1321112947" sldId="401"/>
            <ac:picMk id="5" creationId="{97060FC9-E154-C8A2-E7AA-46E13D896589}"/>
          </ac:picMkLst>
        </pc:picChg>
        <pc:picChg chg="add mod">
          <ac:chgData name="Gé Verbeek" userId="20d2065d-8055-4a68-a463-00777506795f" providerId="ADAL" clId="{408437A9-B1B4-4A5A-BF84-9732D44B2163}" dt="2026-01-08T19:41:10.327" v="1658" actId="1076"/>
          <ac:picMkLst>
            <pc:docMk/>
            <pc:sldMk cId="1321112947" sldId="401"/>
            <ac:picMk id="7" creationId="{19995C79-B99B-39AD-0ACE-59FA7FDFBDC3}"/>
          </ac:picMkLst>
        </pc:picChg>
        <pc:picChg chg="add mod">
          <ac:chgData name="Gé Verbeek" userId="20d2065d-8055-4a68-a463-00777506795f" providerId="ADAL" clId="{408437A9-B1B4-4A5A-BF84-9732D44B2163}" dt="2026-01-08T19:41:40.592" v="1662" actId="1076"/>
          <ac:picMkLst>
            <pc:docMk/>
            <pc:sldMk cId="1321112947" sldId="401"/>
            <ac:picMk id="9" creationId="{138F58ED-883D-BC93-AB95-DFC6A7B55D47}"/>
          </ac:picMkLst>
        </pc:picChg>
      </pc:sldChg>
      <pc:sldChg chg="addSp modSp add mod addAnim delAnim modAnim">
        <pc:chgData name="Gé Verbeek" userId="20d2065d-8055-4a68-a463-00777506795f" providerId="ADAL" clId="{408437A9-B1B4-4A5A-BF84-9732D44B2163}" dt="2026-01-09T08:05:50.388" v="1830" actId="20577"/>
        <pc:sldMkLst>
          <pc:docMk/>
          <pc:sldMk cId="206272556" sldId="402"/>
        </pc:sldMkLst>
        <pc:spChg chg="mod">
          <ac:chgData name="Gé Verbeek" userId="20d2065d-8055-4a68-a463-00777506795f" providerId="ADAL" clId="{408437A9-B1B4-4A5A-BF84-9732D44B2163}" dt="2026-01-09T08:05:50.388" v="1830" actId="20577"/>
          <ac:spMkLst>
            <pc:docMk/>
            <pc:sldMk cId="206272556" sldId="402"/>
            <ac:spMk id="4" creationId="{A2BABCE4-9C09-9C7A-2F30-F9B64C5390B1}"/>
          </ac:spMkLst>
        </pc:spChg>
        <pc:picChg chg="add mod">
          <ac:chgData name="Gé Verbeek" userId="20d2065d-8055-4a68-a463-00777506795f" providerId="ADAL" clId="{408437A9-B1B4-4A5A-BF84-9732D44B2163}" dt="2026-01-08T19:12:10.753" v="1436" actId="1076"/>
          <ac:picMkLst>
            <pc:docMk/>
            <pc:sldMk cId="206272556" sldId="402"/>
            <ac:picMk id="5" creationId="{0D0076FF-EB23-A9D7-829E-4F32CEC92AD5}"/>
          </ac:picMkLst>
        </pc:picChg>
        <pc:picChg chg="add mod">
          <ac:chgData name="Gé Verbeek" userId="20d2065d-8055-4a68-a463-00777506795f" providerId="ADAL" clId="{408437A9-B1B4-4A5A-BF84-9732D44B2163}" dt="2026-01-08T19:14:03.261" v="1443" actId="1076"/>
          <ac:picMkLst>
            <pc:docMk/>
            <pc:sldMk cId="206272556" sldId="402"/>
            <ac:picMk id="7" creationId="{C4AF2193-5061-6496-7586-ACB5CA0CF8DC}"/>
          </ac:picMkLst>
        </pc:picChg>
      </pc:sldChg>
      <pc:sldChg chg="modSp add mod">
        <pc:chgData name="Gé Verbeek" userId="20d2065d-8055-4a68-a463-00777506795f" providerId="ADAL" clId="{408437A9-B1B4-4A5A-BF84-9732D44B2163}" dt="2026-01-08T19:42:19.749" v="1663" actId="1076"/>
        <pc:sldMkLst>
          <pc:docMk/>
          <pc:sldMk cId="503072672" sldId="403"/>
        </pc:sldMkLst>
        <pc:spChg chg="mod">
          <ac:chgData name="Gé Verbeek" userId="20d2065d-8055-4a68-a463-00777506795f" providerId="ADAL" clId="{408437A9-B1B4-4A5A-BF84-9732D44B2163}" dt="2026-01-08T19:25:52.030" v="1494" actId="20577"/>
          <ac:spMkLst>
            <pc:docMk/>
            <pc:sldMk cId="503072672" sldId="403"/>
            <ac:spMk id="3" creationId="{E3A9ED8F-9F54-BBE4-A8C8-C674E4E73FF6}"/>
          </ac:spMkLst>
        </pc:spChg>
        <pc:spChg chg="mod">
          <ac:chgData name="Gé Verbeek" userId="20d2065d-8055-4a68-a463-00777506795f" providerId="ADAL" clId="{408437A9-B1B4-4A5A-BF84-9732D44B2163}" dt="2026-01-08T19:42:19.749" v="1663" actId="1076"/>
          <ac:spMkLst>
            <pc:docMk/>
            <pc:sldMk cId="503072672" sldId="403"/>
            <ac:spMk id="4" creationId="{2BE14231-C2F1-DC65-380A-0FA7D85445D1}"/>
          </ac:spMkLst>
        </pc:spChg>
      </pc:sldChg>
      <pc:sldChg chg="addSp delSp modSp new del mod modClrScheme chgLayout">
        <pc:chgData name="Gé Verbeek" userId="20d2065d-8055-4a68-a463-00777506795f" providerId="ADAL" clId="{408437A9-B1B4-4A5A-BF84-9732D44B2163}" dt="2026-01-08T19:23:57.461" v="1472" actId="47"/>
        <pc:sldMkLst>
          <pc:docMk/>
          <pc:sldMk cId="2963314763" sldId="403"/>
        </pc:sldMkLst>
        <pc:spChg chg="del">
          <ac:chgData name="Gé Verbeek" userId="20d2065d-8055-4a68-a463-00777506795f" providerId="ADAL" clId="{408437A9-B1B4-4A5A-BF84-9732D44B2163}" dt="2026-01-08T19:21:53.343" v="1456"/>
          <ac:spMkLst>
            <pc:docMk/>
            <pc:sldMk cId="2963314763" sldId="403"/>
            <ac:spMk id="2" creationId="{24552F3F-55C2-88B5-96E1-D28FB6E0B868}"/>
          </ac:spMkLst>
        </pc:spChg>
        <pc:spChg chg="add del mod">
          <ac:chgData name="Gé Verbeek" userId="20d2065d-8055-4a68-a463-00777506795f" providerId="ADAL" clId="{408437A9-B1B4-4A5A-BF84-9732D44B2163}" dt="2026-01-08T19:22:13.686" v="1459"/>
          <ac:spMkLst>
            <pc:docMk/>
            <pc:sldMk cId="2963314763" sldId="403"/>
            <ac:spMk id="4" creationId="{2C83307E-04F2-1352-2C85-888206747A66}"/>
          </ac:spMkLst>
        </pc:spChg>
        <pc:spChg chg="add mod">
          <ac:chgData name="Gé Verbeek" userId="20d2065d-8055-4a68-a463-00777506795f" providerId="ADAL" clId="{408437A9-B1B4-4A5A-BF84-9732D44B2163}" dt="2026-01-08T19:22:38.047" v="1460" actId="26606"/>
          <ac:spMkLst>
            <pc:docMk/>
            <pc:sldMk cId="2963314763" sldId="403"/>
            <ac:spMk id="2057" creationId="{5C850B07-CF10-4E5E-E9DC-662A2E5BDDB1}"/>
          </ac:spMkLst>
        </pc:spChg>
        <pc:picChg chg="add del mod">
          <ac:chgData name="Gé Verbeek" userId="20d2065d-8055-4a68-a463-00777506795f" providerId="ADAL" clId="{408437A9-B1B4-4A5A-BF84-9732D44B2163}" dt="2026-01-08T19:22:10.371" v="1458" actId="478"/>
          <ac:picMkLst>
            <pc:docMk/>
            <pc:sldMk cId="2963314763" sldId="403"/>
            <ac:picMk id="2050" creationId="{564363FB-17B7-DEFC-1D35-D8E99BF86459}"/>
          </ac:picMkLst>
        </pc:picChg>
        <pc:picChg chg="add mod">
          <ac:chgData name="Gé Verbeek" userId="20d2065d-8055-4a68-a463-00777506795f" providerId="ADAL" clId="{408437A9-B1B4-4A5A-BF84-9732D44B2163}" dt="2026-01-08T19:22:56.434" v="1463" actId="1076"/>
          <ac:picMkLst>
            <pc:docMk/>
            <pc:sldMk cId="2963314763" sldId="403"/>
            <ac:picMk id="2052" creationId="{FEC6E270-B445-D80C-BEB5-F974D8E7FD6D}"/>
          </ac:picMkLst>
        </pc:picChg>
      </pc:sldChg>
      <pc:sldChg chg="new del">
        <pc:chgData name="Gé Verbeek" userId="20d2065d-8055-4a68-a463-00777506795f" providerId="ADAL" clId="{408437A9-B1B4-4A5A-BF84-9732D44B2163}" dt="2026-01-08T19:33:18.654" v="1625" actId="47"/>
        <pc:sldMkLst>
          <pc:docMk/>
          <pc:sldMk cId="4225895170" sldId="404"/>
        </pc:sldMkLst>
      </pc:sldChg>
      <pc:sldChg chg="modSp add mod">
        <pc:chgData name="Gé Verbeek" userId="20d2065d-8055-4a68-a463-00777506795f" providerId="ADAL" clId="{408437A9-B1B4-4A5A-BF84-9732D44B2163}" dt="2026-01-08T19:33:09.439" v="1624" actId="14100"/>
        <pc:sldMkLst>
          <pc:docMk/>
          <pc:sldMk cId="2364436494" sldId="405"/>
        </pc:sldMkLst>
        <pc:spChg chg="mod">
          <ac:chgData name="Gé Verbeek" userId="20d2065d-8055-4a68-a463-00777506795f" providerId="ADAL" clId="{408437A9-B1B4-4A5A-BF84-9732D44B2163}" dt="2026-01-08T19:33:09.439" v="1624" actId="14100"/>
          <ac:spMkLst>
            <pc:docMk/>
            <pc:sldMk cId="2364436494" sldId="405"/>
            <ac:spMk id="3" creationId="{67629B15-24FD-D8EC-A219-BA078736A442}"/>
          </ac:spMkLst>
        </pc:spChg>
        <pc:spChg chg="mod">
          <ac:chgData name="Gé Verbeek" userId="20d2065d-8055-4a68-a463-00777506795f" providerId="ADAL" clId="{408437A9-B1B4-4A5A-BF84-9732D44B2163}" dt="2026-01-08T19:32:38.740" v="1590" actId="20577"/>
          <ac:spMkLst>
            <pc:docMk/>
            <pc:sldMk cId="2364436494" sldId="405"/>
            <ac:spMk id="4" creationId="{847CECDE-E711-B4FE-C090-50CB0E5276B6}"/>
          </ac:spMkLst>
        </pc:spChg>
      </pc:sldChg>
      <pc:sldChg chg="modSp add mod">
        <pc:chgData name="Gé Verbeek" userId="20d2065d-8055-4a68-a463-00777506795f" providerId="ADAL" clId="{408437A9-B1B4-4A5A-BF84-9732D44B2163}" dt="2026-01-08T19:39:31.078" v="1648" actId="11"/>
        <pc:sldMkLst>
          <pc:docMk/>
          <pc:sldMk cId="3593153040" sldId="406"/>
        </pc:sldMkLst>
        <pc:spChg chg="mod">
          <ac:chgData name="Gé Verbeek" userId="20d2065d-8055-4a68-a463-00777506795f" providerId="ADAL" clId="{408437A9-B1B4-4A5A-BF84-9732D44B2163}" dt="2026-01-08T19:39:09.716" v="1647" actId="20577"/>
          <ac:spMkLst>
            <pc:docMk/>
            <pc:sldMk cId="3593153040" sldId="406"/>
            <ac:spMk id="3" creationId="{2106711A-4E11-7299-56F6-27CC43A7B167}"/>
          </ac:spMkLst>
        </pc:spChg>
        <pc:spChg chg="mod">
          <ac:chgData name="Gé Verbeek" userId="20d2065d-8055-4a68-a463-00777506795f" providerId="ADAL" clId="{408437A9-B1B4-4A5A-BF84-9732D44B2163}" dt="2026-01-08T19:39:31.078" v="1648" actId="11"/>
          <ac:spMkLst>
            <pc:docMk/>
            <pc:sldMk cId="3593153040" sldId="406"/>
            <ac:spMk id="4" creationId="{E0FF480F-8DC8-D498-59AF-CC1218ADA975}"/>
          </ac:spMkLst>
        </pc:spChg>
      </pc:sldChg>
      <pc:sldChg chg="modSp add mod addAnim delAnim modAnim">
        <pc:chgData name="Gé Verbeek" userId="20d2065d-8055-4a68-a463-00777506795f" providerId="ADAL" clId="{408437A9-B1B4-4A5A-BF84-9732D44B2163}" dt="2026-01-09T08:03:45.701" v="1800"/>
        <pc:sldMkLst>
          <pc:docMk/>
          <pc:sldMk cId="3114251374" sldId="407"/>
        </pc:sldMkLst>
        <pc:spChg chg="mod">
          <ac:chgData name="Gé Verbeek" userId="20d2065d-8055-4a68-a463-00777506795f" providerId="ADAL" clId="{408437A9-B1B4-4A5A-BF84-9732D44B2163}" dt="2026-01-09T08:03:21.522" v="1798" actId="114"/>
          <ac:spMkLst>
            <pc:docMk/>
            <pc:sldMk cId="3114251374" sldId="407"/>
            <ac:spMk id="4" creationId="{502B8E11-1013-760B-8EDC-69509C7AB5CE}"/>
          </ac:spMkLst>
        </pc:spChg>
        <pc:picChg chg="mod">
          <ac:chgData name="Gé Verbeek" userId="20d2065d-8055-4a68-a463-00777506795f" providerId="ADAL" clId="{408437A9-B1B4-4A5A-BF84-9732D44B2163}" dt="2026-01-09T07:58:54.026" v="1758" actId="1076"/>
          <ac:picMkLst>
            <pc:docMk/>
            <pc:sldMk cId="3114251374" sldId="407"/>
            <ac:picMk id="5" creationId="{D8D6E470-6F9B-1694-6FEF-B7BDDA8F8F1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9-1-2026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9-1-2026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7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60FF5-C5B0-6BDA-FF4F-EA8E34E91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DD0CC3FC-DE3D-F567-F636-905C34386D74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DNA – basen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444C40A-BE13-FD88-C8D5-ABE2DFE5CE18}"/>
              </a:ext>
            </a:extLst>
          </p:cNvPr>
          <p:cNvSpPr txBox="1"/>
          <p:nvPr/>
        </p:nvSpPr>
        <p:spPr>
          <a:xfrm>
            <a:off x="936397" y="1957264"/>
            <a:ext cx="97902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 </a:t>
            </a:r>
            <a:r>
              <a:rPr lang="nl-NL" sz="2400" b="1" i="1" dirty="0">
                <a:solidFill>
                  <a:srgbClr val="0070C0"/>
                </a:solidFill>
              </a:rPr>
              <a:t>basen </a:t>
            </a:r>
            <a:r>
              <a:rPr lang="nl-NL" sz="2400" dirty="0"/>
              <a:t>zijn gemaakt van stikstofhoudende stoffen</a:t>
            </a:r>
            <a:br>
              <a:rPr lang="nl-NL" sz="2400" dirty="0"/>
            </a:br>
            <a:r>
              <a:rPr lang="nl-NL" sz="2400" dirty="0"/>
              <a:t>En er maar </a:t>
            </a:r>
            <a:r>
              <a:rPr lang="nl-NL" sz="2400" b="1" i="1" dirty="0">
                <a:solidFill>
                  <a:srgbClr val="0070C0"/>
                </a:solidFill>
              </a:rPr>
              <a:t>vier</a:t>
            </a:r>
            <a:r>
              <a:rPr lang="nl-NL" sz="2400" dirty="0"/>
              <a:t>: 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rgbClr val="0070C0"/>
                </a:solidFill>
              </a:rPr>
              <a:t>guanine (G</a:t>
            </a:r>
            <a:r>
              <a:rPr lang="nl-NL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rgbClr val="0070C0"/>
                </a:solidFill>
              </a:rPr>
              <a:t>cytosine (C)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rgbClr val="0070C0"/>
                </a:solidFill>
              </a:rPr>
              <a:t>adenine (A)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i="1" dirty="0" err="1">
                <a:solidFill>
                  <a:srgbClr val="0070C0"/>
                </a:solidFill>
              </a:rPr>
              <a:t>thymine</a:t>
            </a:r>
            <a:r>
              <a:rPr lang="nl-NL" sz="2400" b="1" i="1" dirty="0">
                <a:solidFill>
                  <a:srgbClr val="0070C0"/>
                </a:solidFill>
              </a:rPr>
              <a:t> (T)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1E201F"/>
              </a:solidFill>
            </a:endParaRPr>
          </a:p>
          <a:p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tekening, Graphics, grafische vormgeving, Lettertype&#10;&#10;Door AI gegenereerde inhoud is mogelijk onjuist.">
            <a:extLst>
              <a:ext uri="{FF2B5EF4-FFF2-40B4-BE49-F238E27FC236}">
                <a16:creationId xmlns:a16="http://schemas.microsoft.com/office/drawing/2014/main" id="{3F6A9E76-746F-AB6A-9A34-690C2132A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291" y="3067603"/>
            <a:ext cx="4020111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5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FB4A0-0BC1-7250-F895-75ACE1776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947E5FEB-40B2-0AF8-C4AC-A4251237C773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DNA – basen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65DA116-77B6-91D9-FAF1-D39CD096588C}"/>
              </a:ext>
            </a:extLst>
          </p:cNvPr>
          <p:cNvSpPr txBox="1"/>
          <p:nvPr/>
        </p:nvSpPr>
        <p:spPr>
          <a:xfrm>
            <a:off x="1031287" y="1825380"/>
            <a:ext cx="97902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 </a:t>
            </a:r>
            <a:r>
              <a:rPr lang="nl-NL" sz="2400" b="1" i="1" dirty="0">
                <a:solidFill>
                  <a:srgbClr val="0070C0"/>
                </a:solidFill>
              </a:rPr>
              <a:t>basen</a:t>
            </a:r>
            <a:r>
              <a:rPr lang="nl-NL" sz="2400" dirty="0"/>
              <a:t> bestaan altijd uit </a:t>
            </a:r>
            <a:r>
              <a:rPr lang="nl-NL" sz="2400" b="1" i="1" dirty="0">
                <a:solidFill>
                  <a:srgbClr val="0070C0"/>
                </a:solidFill>
              </a:rPr>
              <a:t>2</a:t>
            </a:r>
            <a:r>
              <a:rPr lang="nl-NL" sz="2400" dirty="0"/>
              <a:t> onderdelen en zijn steeds op dezelfde manier met elkaar verbonden.</a:t>
            </a:r>
          </a:p>
          <a:p>
            <a:endParaRPr lang="nl-NL" sz="2400" dirty="0"/>
          </a:p>
          <a:p>
            <a:r>
              <a:rPr lang="nl-NL" sz="2400" b="1" i="1" dirty="0">
                <a:solidFill>
                  <a:srgbClr val="0070C0"/>
                </a:solidFill>
              </a:rPr>
              <a:t>Tegenover A ligt altijd T</a:t>
            </a:r>
            <a:br>
              <a:rPr lang="nl-NL" sz="2400" b="1" i="1" dirty="0">
                <a:solidFill>
                  <a:srgbClr val="0070C0"/>
                </a:solidFill>
              </a:rPr>
            </a:br>
            <a:r>
              <a:rPr lang="nl-NL" sz="2400" b="1" i="1" dirty="0">
                <a:solidFill>
                  <a:srgbClr val="0070C0"/>
                </a:solidFill>
              </a:rPr>
              <a:t>Tegenover C ligt altijd G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guanine (G) (groen)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cytosine (C) (blauw)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adenine (A)  </a:t>
            </a:r>
            <a:r>
              <a:rPr lang="nl-NL" sz="2400"/>
              <a:t>(rood)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thymine</a:t>
            </a:r>
            <a:r>
              <a:rPr lang="nl-NL" sz="2400" dirty="0"/>
              <a:t> (T)   (geel)</a:t>
            </a:r>
          </a:p>
          <a:p>
            <a:endParaRPr lang="nl-NL" sz="2400" dirty="0">
              <a:solidFill>
                <a:srgbClr val="1E201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2" name="Afbeelding 1" descr="Afbeelding met Kleurrijkheid, lijn, clipart, ontwerp&#10;&#10;Door AI gegenereerde inhoud is mogelijk onjuist.">
            <a:extLst>
              <a:ext uri="{FF2B5EF4-FFF2-40B4-BE49-F238E27FC236}">
                <a16:creationId xmlns:a16="http://schemas.microsoft.com/office/drawing/2014/main" id="{E88AAEEC-CB3B-E490-96A0-D73AB3F13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139" y="2699238"/>
            <a:ext cx="3346360" cy="307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21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57330-C7AC-D33D-1014-04A7C1BAF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E7B8D03-60AF-907E-7E4B-858DD03B3D4A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DNA – basen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02B8E11-1013-760B-8EDC-69509C7AB5CE}"/>
              </a:ext>
            </a:extLst>
          </p:cNvPr>
          <p:cNvSpPr txBox="1"/>
          <p:nvPr/>
        </p:nvSpPr>
        <p:spPr>
          <a:xfrm>
            <a:off x="1031287" y="1825380"/>
            <a:ext cx="97902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Bij planten bepaalt de volgorde van de DNA-basen de verschillen tussen planten</a:t>
            </a:r>
            <a:r>
              <a:rPr lang="nl-NL" sz="2400" b="1" dirty="0"/>
              <a:t>.</a:t>
            </a:r>
            <a:br>
              <a:rPr lang="nl-NL" sz="2400" dirty="0"/>
            </a:br>
            <a:r>
              <a:rPr lang="nl-NL" sz="2400" dirty="0"/>
              <a:t>Die verschillen zorgen ervoor dat planten: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groter of kleiner worden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meer of minder opbrengst geven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beter tegen droogte of ziektes kunnen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andere vruchten, bloemen of zaden maken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b="1" i="1" dirty="0">
                <a:solidFill>
                  <a:srgbClr val="0070C0"/>
                </a:solidFill>
              </a:rPr>
              <a:t>Hoewel alle planten DNA hebben met dezelfde basen, zorgt de verschillende volgorde ervoor dat elke plantensoort (en elk ras) andere eigenschappen heeft.</a:t>
            </a:r>
            <a:endParaRPr lang="nl-NL" sz="2400" i="1" dirty="0">
              <a:solidFill>
                <a:srgbClr val="0070C0"/>
              </a:solidFill>
            </a:endParaRPr>
          </a:p>
          <a:p>
            <a:endParaRPr lang="nl-NL" sz="2400" dirty="0"/>
          </a:p>
          <a:p>
            <a:endParaRPr lang="nl-NL" sz="2400" dirty="0">
              <a:solidFill>
                <a:srgbClr val="1E201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tekening, Graphics, grafische vormgeving, Lettertype&#10;&#10;Door AI gegenereerde inhoud is mogelijk onjuist.">
            <a:extLst>
              <a:ext uri="{FF2B5EF4-FFF2-40B4-BE49-F238E27FC236}">
                <a16:creationId xmlns:a16="http://schemas.microsoft.com/office/drawing/2014/main" id="{D8D6E470-6F9B-1694-6FEF-B7BDDA8F8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3754" y="2518303"/>
            <a:ext cx="3535357" cy="229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25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0BCC8-51E5-DEF5-74DB-B6F9DC54C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22C03AD-3F8B-171A-8087-A9304F27ACF7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/>
              <a:t>Gromosomen</a:t>
            </a:r>
            <a:r>
              <a:rPr lang="nl-NL" sz="3000" b="1" dirty="0"/>
              <a:t> - Genen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2C24857-E747-FF53-C347-03D8F1A465D7}"/>
              </a:ext>
            </a:extLst>
          </p:cNvPr>
          <p:cNvSpPr txBox="1"/>
          <p:nvPr/>
        </p:nvSpPr>
        <p:spPr>
          <a:xfrm>
            <a:off x="936398" y="1957264"/>
            <a:ext cx="85969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 </a:t>
            </a:r>
            <a:r>
              <a:rPr lang="nl-NL" sz="2400" b="1" i="1" dirty="0">
                <a:solidFill>
                  <a:srgbClr val="0070C0"/>
                </a:solidFill>
              </a:rPr>
              <a:t>DNA</a:t>
            </a:r>
            <a:r>
              <a:rPr lang="nl-NL" sz="2400" dirty="0"/>
              <a:t> verbinding is ontzettend lang. Grote delen ervan doen helemaal niets. </a:t>
            </a:r>
          </a:p>
          <a:p>
            <a:r>
              <a:rPr lang="nl-NL" sz="2400" dirty="0"/>
              <a:t>Maar er zijn ook actieve delen. Dat zijn de </a:t>
            </a:r>
            <a:r>
              <a:rPr lang="nl-NL" sz="2400" b="1" i="1" dirty="0">
                <a:solidFill>
                  <a:srgbClr val="0070C0"/>
                </a:solidFill>
              </a:rPr>
              <a:t>genen</a:t>
            </a:r>
            <a:r>
              <a:rPr lang="nl-NL" sz="2400" dirty="0"/>
              <a:t>. </a:t>
            </a:r>
          </a:p>
          <a:p>
            <a:endParaRPr lang="nl-NL" sz="2400" b="1" i="1" dirty="0">
              <a:solidFill>
                <a:srgbClr val="0070C0"/>
              </a:solidFill>
            </a:endParaRPr>
          </a:p>
          <a:p>
            <a:r>
              <a:rPr lang="nl-NL" sz="2400" dirty="0"/>
              <a:t>Een </a:t>
            </a:r>
            <a:r>
              <a:rPr lang="nl-NL" sz="2400" b="1" i="1" dirty="0">
                <a:solidFill>
                  <a:srgbClr val="0070C0"/>
                </a:solidFill>
              </a:rPr>
              <a:t>gen </a:t>
            </a:r>
            <a:r>
              <a:rPr lang="nl-NL" sz="2400" dirty="0"/>
              <a:t>zorgt voor een specifieke erfelijke eigenschap. </a:t>
            </a:r>
          </a:p>
          <a:p>
            <a:endParaRPr lang="nl-NL" sz="2400" dirty="0"/>
          </a:p>
          <a:p>
            <a:r>
              <a:rPr lang="nl-NL" sz="2400" dirty="0"/>
              <a:t>Dat een plant een bepaald gen heeft, hoeft nog niet te betekenen dat de eigenschap ook </a:t>
            </a:r>
            <a:r>
              <a:rPr lang="nl-NL" sz="2400" b="1" i="1" dirty="0">
                <a:solidFill>
                  <a:srgbClr val="0070C0"/>
                </a:solidFill>
              </a:rPr>
              <a:t>zichtbaar</a:t>
            </a:r>
            <a:r>
              <a:rPr lang="nl-NL" sz="2400" dirty="0"/>
              <a:t> wordt</a:t>
            </a: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kunst&#10;&#10;Door AI gegenereerde inhoud is mogelijk onjuist.">
            <a:extLst>
              <a:ext uri="{FF2B5EF4-FFF2-40B4-BE49-F238E27FC236}">
                <a16:creationId xmlns:a16="http://schemas.microsoft.com/office/drawing/2014/main" id="{37AAC8AB-6486-AD38-A844-DB8D9AEDF2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129"/>
          <a:stretch>
            <a:fillRect/>
          </a:stretch>
        </p:blipFill>
        <p:spPr>
          <a:xfrm rot="5400000">
            <a:off x="3246127" y="3235085"/>
            <a:ext cx="635033" cy="5064713"/>
          </a:xfrm>
          <a:prstGeom prst="rect">
            <a:avLst/>
          </a:prstGeom>
        </p:spPr>
      </p:pic>
      <p:pic>
        <p:nvPicPr>
          <p:cNvPr id="7" name="Afbeelding 6" descr="Afbeelding met kunst&#10;&#10;Door AI gegenereerde inhoud is mogelijk onjuist.">
            <a:extLst>
              <a:ext uri="{FF2B5EF4-FFF2-40B4-BE49-F238E27FC236}">
                <a16:creationId xmlns:a16="http://schemas.microsoft.com/office/drawing/2014/main" id="{FEC11D92-E2B5-3CCD-C488-A00F1B046C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0732"/>
          <a:stretch>
            <a:fillRect/>
          </a:stretch>
        </p:blipFill>
        <p:spPr>
          <a:xfrm rot="5400000">
            <a:off x="7901196" y="3644729"/>
            <a:ext cx="635034" cy="4245426"/>
          </a:xfrm>
          <a:prstGeom prst="rect">
            <a:avLst/>
          </a:prstGeom>
        </p:spPr>
      </p:pic>
      <p:pic>
        <p:nvPicPr>
          <p:cNvPr id="9" name="Afbeelding 8" descr="Afbeelding met Lettertype, Graphics, lijn, grafische vormgeving&#10;&#10;Door AI gegenereerde inhoud is mogelijk onjuist.">
            <a:extLst>
              <a:ext uri="{FF2B5EF4-FFF2-40B4-BE49-F238E27FC236}">
                <a16:creationId xmlns:a16="http://schemas.microsoft.com/office/drawing/2014/main" id="{6DCC8D72-0B45-1009-2524-8D506FBAE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196" y="291545"/>
            <a:ext cx="2763776" cy="244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07960-A3EF-0D7D-4A07-979E3D6CC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845EE3F-32A0-E825-F6D3-0459EDED5BB9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err="1"/>
              <a:t>Gromosomen</a:t>
            </a:r>
            <a:r>
              <a:rPr lang="nl-NL" sz="3000" b="1" dirty="0"/>
              <a:t> - Genen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2BABCE4-9C09-9C7A-2F30-F9B64C5390B1}"/>
              </a:ext>
            </a:extLst>
          </p:cNvPr>
          <p:cNvSpPr txBox="1"/>
          <p:nvPr/>
        </p:nvSpPr>
        <p:spPr>
          <a:xfrm>
            <a:off x="773838" y="1784544"/>
            <a:ext cx="859690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>
                <a:solidFill>
                  <a:srgbClr val="0070C0"/>
                </a:solidFill>
              </a:rPr>
              <a:t>Genen</a:t>
            </a:r>
            <a:r>
              <a:rPr lang="nl-NL" sz="2400" dirty="0"/>
              <a:t> bevatten de informatie voor eigenschappen.</a:t>
            </a:r>
          </a:p>
          <a:p>
            <a:endParaRPr lang="nl-NL" sz="2400" dirty="0"/>
          </a:p>
          <a:p>
            <a:r>
              <a:rPr lang="nl-NL" sz="2400" dirty="0"/>
              <a:t>Die eigenschappen bepalen hoe een plant eruitziet en groeit</a:t>
            </a:r>
          </a:p>
          <a:p>
            <a:endParaRPr lang="nl-NL" sz="2400" dirty="0"/>
          </a:p>
          <a:p>
            <a:r>
              <a:rPr lang="nl-NL" sz="2400" dirty="0"/>
              <a:t>Bijvoorbeeld: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kleur van de bloem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hoogte van de plant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weerstand tegen ziekte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b="1" i="1" dirty="0">
                <a:solidFill>
                  <a:srgbClr val="0070C0"/>
                </a:solidFill>
              </a:rPr>
              <a:t>Belangrijk om te weten</a:t>
            </a:r>
            <a:r>
              <a:rPr lang="nl-NL" sz="2400" dirty="0"/>
              <a:t>:</a:t>
            </a:r>
          </a:p>
          <a:p>
            <a:r>
              <a:rPr lang="nl-NL" sz="2400" dirty="0"/>
              <a:t>Genen bepalen de aanleg.</a:t>
            </a:r>
            <a:br>
              <a:rPr lang="nl-NL" sz="2400" dirty="0"/>
            </a:br>
            <a:r>
              <a:rPr lang="nl-NL" sz="2400" dirty="0"/>
              <a:t>Omgeving (licht, water, voeding) heeft ook invloed op</a:t>
            </a:r>
            <a:br>
              <a:rPr lang="nl-NL" sz="2400" dirty="0"/>
            </a:br>
            <a:r>
              <a:rPr lang="nl-NL" sz="2400" dirty="0"/>
              <a:t>hoe de plant uiteindelijk wordt.</a:t>
            </a: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Lettertype, Graphics, lijn, grafische vormgeving&#10;&#10;Door AI gegenereerde inhoud is mogelijk onjuist.">
            <a:extLst>
              <a:ext uri="{FF2B5EF4-FFF2-40B4-BE49-F238E27FC236}">
                <a16:creationId xmlns:a16="http://schemas.microsoft.com/office/drawing/2014/main" id="{0D0076FF-EB23-A9D7-829E-4F32CEC92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7100" y="297466"/>
            <a:ext cx="2332299" cy="2059148"/>
          </a:xfrm>
          <a:prstGeom prst="rect">
            <a:avLst/>
          </a:prstGeom>
        </p:spPr>
      </p:pic>
      <p:pic>
        <p:nvPicPr>
          <p:cNvPr id="7" name="Afbeelding 6" descr="Afbeelding met bloem, plant, petunia, Eenjarige plant&#10;&#10;Door AI gegenereerde inhoud is mogelijk onjuist.">
            <a:extLst>
              <a:ext uri="{FF2B5EF4-FFF2-40B4-BE49-F238E27FC236}">
                <a16:creationId xmlns:a16="http://schemas.microsoft.com/office/drawing/2014/main" id="{C4AF2193-5061-6496-7586-ACB5CA0CF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519" y="4404087"/>
            <a:ext cx="3149762" cy="208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D4FAC-68D1-2413-A8D0-A24C9D224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BF4A953-2A9F-8E6F-78AE-B3F11812BF22}"/>
              </a:ext>
            </a:extLst>
          </p:cNvPr>
          <p:cNvSpPr txBox="1"/>
          <p:nvPr/>
        </p:nvSpPr>
        <p:spPr>
          <a:xfrm>
            <a:off x="1041447" y="666614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Genen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8510485-DFA1-D9DB-B51D-F986118E8EB7}"/>
              </a:ext>
            </a:extLst>
          </p:cNvPr>
          <p:cNvSpPr txBox="1"/>
          <p:nvPr/>
        </p:nvSpPr>
        <p:spPr>
          <a:xfrm>
            <a:off x="872757" y="1573823"/>
            <a:ext cx="97902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>
                <a:solidFill>
                  <a:srgbClr val="0070C0"/>
                </a:solidFill>
              </a:rPr>
              <a:t>Genen</a:t>
            </a:r>
            <a:r>
              <a:rPr lang="nl-NL" sz="2400" dirty="0"/>
              <a:t> zijn stukjes </a:t>
            </a:r>
            <a:r>
              <a:rPr lang="nl-NL" sz="2400" b="1" i="1" dirty="0">
                <a:solidFill>
                  <a:srgbClr val="0070C0"/>
                </a:solidFill>
              </a:rPr>
              <a:t>DNA</a:t>
            </a:r>
          </a:p>
          <a:p>
            <a:endParaRPr lang="nl-NL" sz="2400" dirty="0"/>
          </a:p>
          <a:p>
            <a:r>
              <a:rPr lang="nl-NL" sz="2400" dirty="0"/>
              <a:t>Een </a:t>
            </a:r>
            <a:r>
              <a:rPr lang="nl-NL" sz="2400" b="1" i="1" dirty="0">
                <a:solidFill>
                  <a:srgbClr val="0070C0"/>
                </a:solidFill>
              </a:rPr>
              <a:t>gen</a:t>
            </a:r>
            <a:r>
              <a:rPr lang="nl-NL" sz="2400" dirty="0"/>
              <a:t> kan beschreven worden met lange </a:t>
            </a:r>
          </a:p>
          <a:p>
            <a:r>
              <a:rPr lang="nl-NL" sz="2400" dirty="0"/>
              <a:t>reeks letters, bijvoorbeeld AAGCTTACC…</a:t>
            </a:r>
          </a:p>
          <a:p>
            <a:endParaRPr lang="nl-NL" sz="2400" dirty="0"/>
          </a:p>
          <a:p>
            <a:r>
              <a:rPr lang="nl-NL" sz="2400" b="1" i="1" dirty="0">
                <a:solidFill>
                  <a:srgbClr val="0070C0"/>
                </a:solidFill>
              </a:rPr>
              <a:t>per gen wordt slechts één streng gebruikt </a:t>
            </a:r>
            <a:r>
              <a:rPr lang="nl-NL" sz="2400" dirty="0"/>
              <a:t> </a:t>
            </a:r>
            <a:r>
              <a:rPr lang="nl-NL" sz="2400" b="1" i="1" dirty="0">
                <a:solidFill>
                  <a:srgbClr val="0070C0"/>
                </a:solidFill>
              </a:rPr>
              <a:t>om </a:t>
            </a:r>
            <a:br>
              <a:rPr lang="nl-NL" sz="2400" b="1" i="1" dirty="0">
                <a:solidFill>
                  <a:srgbClr val="0070C0"/>
                </a:solidFill>
              </a:rPr>
            </a:br>
            <a:r>
              <a:rPr lang="nl-NL" sz="2400" b="1" i="1" dirty="0">
                <a:solidFill>
                  <a:srgbClr val="0070C0"/>
                </a:solidFill>
              </a:rPr>
              <a:t>de informatie af te lezen.</a:t>
            </a:r>
          </a:p>
          <a:p>
            <a:br>
              <a:rPr lang="nl-NL" sz="2400" b="1" i="1" dirty="0">
                <a:solidFill>
                  <a:srgbClr val="0070C0"/>
                </a:solidFill>
              </a:rPr>
            </a:br>
            <a:endParaRPr lang="nl-NL" sz="2400" b="1" i="1" dirty="0">
              <a:solidFill>
                <a:srgbClr val="0070C0"/>
              </a:solidFill>
            </a:endParaRPr>
          </a:p>
          <a:p>
            <a:endParaRPr lang="nl-NL" sz="2400" dirty="0"/>
          </a:p>
          <a:p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tekening, Graphics, grafische vormgeving, Lettertype&#10;&#10;Door AI gegenereerde inhoud is mogelijk onjuist.">
            <a:extLst>
              <a:ext uri="{FF2B5EF4-FFF2-40B4-BE49-F238E27FC236}">
                <a16:creationId xmlns:a16="http://schemas.microsoft.com/office/drawing/2014/main" id="{8E715EB6-BB3A-AA7E-A4F3-984A0FA48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1211" y="3979070"/>
            <a:ext cx="4020111" cy="2610214"/>
          </a:xfrm>
          <a:prstGeom prst="rect">
            <a:avLst/>
          </a:prstGeom>
        </p:spPr>
      </p:pic>
      <p:pic>
        <p:nvPicPr>
          <p:cNvPr id="6" name="Afbeelding 5" descr="Afbeelding met tekst, Lettertype, wit, Graphics&#10;&#10;Door AI gegenereerde inhoud is mogelijk onjuist.">
            <a:extLst>
              <a:ext uri="{FF2B5EF4-FFF2-40B4-BE49-F238E27FC236}">
                <a16:creationId xmlns:a16="http://schemas.microsoft.com/office/drawing/2014/main" id="{7A61F111-F037-89E7-637E-3DA352B9A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494" y="483960"/>
            <a:ext cx="2191056" cy="1686160"/>
          </a:xfrm>
          <a:prstGeom prst="rect">
            <a:avLst/>
          </a:prstGeom>
        </p:spPr>
      </p:pic>
      <p:pic>
        <p:nvPicPr>
          <p:cNvPr id="8" name="Afbeelding 7" descr="Afbeelding met Kleurrijkheid, lijn, clipart, ontwerp&#10;&#10;Door AI gegenereerde inhoud is mogelijk onjuist.">
            <a:extLst>
              <a:ext uri="{FF2B5EF4-FFF2-40B4-BE49-F238E27FC236}">
                <a16:creationId xmlns:a16="http://schemas.microsoft.com/office/drawing/2014/main" id="{5E863561-4A29-C959-2D25-438EB928C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275" y="4448908"/>
            <a:ext cx="2465046" cy="226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7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FDC0C-DF35-8BD4-FF43-9297FAD11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0BF5A0A2-2E8C-2D2B-4F71-0B8FB4169374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Genen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03EC236-AF73-228A-2DA0-F678DBC6DD48}"/>
              </a:ext>
            </a:extLst>
          </p:cNvPr>
          <p:cNvSpPr txBox="1"/>
          <p:nvPr/>
        </p:nvSpPr>
        <p:spPr>
          <a:xfrm>
            <a:off x="936398" y="1957264"/>
            <a:ext cx="54644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Alle cellen in de plant hebben </a:t>
            </a:r>
            <a:r>
              <a:rPr lang="nl-NL" sz="2400" b="1" i="1" dirty="0">
                <a:solidFill>
                  <a:srgbClr val="0070C0"/>
                </a:solidFill>
              </a:rPr>
              <a:t>dezelfde</a:t>
            </a:r>
            <a:r>
              <a:rPr lang="nl-NL" sz="2400" dirty="0"/>
              <a:t> genen. Dus dezelfde erfelijke informatie. Maar niet al die informatie moet </a:t>
            </a:r>
            <a:r>
              <a:rPr lang="nl-NL" sz="2400" b="1" i="1" dirty="0">
                <a:solidFill>
                  <a:srgbClr val="0070C0"/>
                </a:solidFill>
              </a:rPr>
              <a:t>tegelijkertijd</a:t>
            </a:r>
            <a:r>
              <a:rPr lang="nl-NL" sz="2400" dirty="0"/>
              <a:t> gebruikt worden. </a:t>
            </a:r>
          </a:p>
          <a:p>
            <a:endParaRPr lang="nl-NL" sz="2400" dirty="0"/>
          </a:p>
          <a:p>
            <a:r>
              <a:rPr lang="nl-NL" sz="2400" dirty="0"/>
              <a:t>Dat zou een grote chaos worden. Dan zou een blad ook wortelcellen maken, of bloemonderdelen enzovoort. Daarom staan de meeste genen ‘uit’.</a:t>
            </a: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AFAACCD6-F314-9F40-E7C5-AE75174D9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7547" y="511630"/>
            <a:ext cx="3685685" cy="57150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4773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2765A-81B1-81D5-7750-EDCDA562F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FEFF6894-2E76-FB87-F9E7-8487BD71DF24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Genen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E199197-7EE3-4C05-24DA-E8EF0E9A49A9}"/>
              </a:ext>
            </a:extLst>
          </p:cNvPr>
          <p:cNvSpPr txBox="1"/>
          <p:nvPr/>
        </p:nvSpPr>
        <p:spPr>
          <a:xfrm>
            <a:off x="936398" y="1957264"/>
            <a:ext cx="85969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Er zit een ‘schakelaar’ voor, die bepaalt of het gen tot uitdrukking mag komen. </a:t>
            </a:r>
          </a:p>
          <a:p>
            <a:endParaRPr lang="nl-NL" sz="2400" dirty="0"/>
          </a:p>
          <a:p>
            <a:r>
              <a:rPr lang="nl-NL" sz="2400" dirty="0"/>
              <a:t>De schakelaar kan bijvoorbeeld omgezet worden door temperatuursverandering, dag-nachtritme en dergelijke. </a:t>
            </a:r>
          </a:p>
          <a:p>
            <a:endParaRPr lang="nl-NL" sz="2400" dirty="0"/>
          </a:p>
          <a:p>
            <a:r>
              <a:rPr lang="nl-NL" sz="2400" dirty="0"/>
              <a:t>Vaak spelen </a:t>
            </a:r>
            <a:r>
              <a:rPr lang="nl-NL" sz="2400" b="1" i="1" dirty="0">
                <a:solidFill>
                  <a:srgbClr val="0070C0"/>
                </a:solidFill>
              </a:rPr>
              <a:t>plantenhormonen</a:t>
            </a:r>
            <a:r>
              <a:rPr lang="nl-NL" sz="2400" dirty="0"/>
              <a:t> daarbij een rol.</a:t>
            </a: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cirkel&#10;&#10;Door AI gegenereerde inhoud is mogelijk onjuist.">
            <a:extLst>
              <a:ext uri="{FF2B5EF4-FFF2-40B4-BE49-F238E27FC236}">
                <a16:creationId xmlns:a16="http://schemas.microsoft.com/office/drawing/2014/main" id="{97060FC9-E154-C8A2-E7AA-46E13D896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287" y="4830046"/>
            <a:ext cx="1435174" cy="1378021"/>
          </a:xfrm>
          <a:prstGeom prst="rect">
            <a:avLst/>
          </a:prstGeom>
        </p:spPr>
      </p:pic>
      <p:pic>
        <p:nvPicPr>
          <p:cNvPr id="7" name="Afbeelding 6" descr="Afbeelding met elektronica, stekker, ontwerp&#10;&#10;Door AI gegenereerde inhoud is mogelijk onjuist.">
            <a:extLst>
              <a:ext uri="{FF2B5EF4-FFF2-40B4-BE49-F238E27FC236}">
                <a16:creationId xmlns:a16="http://schemas.microsoft.com/office/drawing/2014/main" id="{19995C79-B99B-39AD-0ACE-59FA7FDFB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057" y="4634920"/>
            <a:ext cx="1747991" cy="1940024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38F58ED-883D-BC93-AB95-DFC6A7B55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981" y="4732483"/>
            <a:ext cx="1184386" cy="174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1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CD44D-D50C-9F3A-4059-632B37E0F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7629B15-24FD-D8EC-A219-BA078736A442}"/>
              </a:ext>
            </a:extLst>
          </p:cNvPr>
          <p:cNvSpPr txBox="1"/>
          <p:nvPr/>
        </p:nvSpPr>
        <p:spPr>
          <a:xfrm>
            <a:off x="1031286" y="773042"/>
            <a:ext cx="68122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Huiswerk les 1, niveau 2,3 en 4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47CECDE-E711-B4FE-C090-50CB0E5276B6}"/>
              </a:ext>
            </a:extLst>
          </p:cNvPr>
          <p:cNvSpPr txBox="1"/>
          <p:nvPr/>
        </p:nvSpPr>
        <p:spPr>
          <a:xfrm>
            <a:off x="936398" y="1957264"/>
            <a:ext cx="89289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/>
              <a:t>Waar in de cel ligt het erfelijk materiaal opgeslagen?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Op welke structuur in de cel liggen de genen?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Waaruit bestaat een chromosoom?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Wat wordt bedoeld met een erfelijke eigenschap?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Hoe wordt DNA vaak voorgesteld en waarom?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Noem de vier basen waar DNA uit bestaat.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Welke basen horen altijd bij elkaar in het DNA?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Wat is een gen?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Worden bij één gen één of twee DNA-strengen afgelezen?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 Waarom staan niet alle genen tegelijk ‘aan’ in een cel?</a:t>
            </a:r>
          </a:p>
        </p:txBody>
      </p:sp>
    </p:spTree>
    <p:extLst>
      <p:ext uri="{BB962C8B-B14F-4D97-AF65-F5344CB8AC3E}">
        <p14:creationId xmlns:p14="http://schemas.microsoft.com/office/powerpoint/2010/main" val="2364436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128A2-7642-5609-1926-F5F566389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106711A-4E11-7299-56F6-27CC43A7B167}"/>
              </a:ext>
            </a:extLst>
          </p:cNvPr>
          <p:cNvSpPr txBox="1"/>
          <p:nvPr/>
        </p:nvSpPr>
        <p:spPr>
          <a:xfrm>
            <a:off x="1031286" y="773042"/>
            <a:ext cx="68122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Huiswerk les 1, niveau 4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0FF480F-8DC8-D498-59AF-CC1218ADA975}"/>
              </a:ext>
            </a:extLst>
          </p:cNvPr>
          <p:cNvSpPr txBox="1"/>
          <p:nvPr/>
        </p:nvSpPr>
        <p:spPr>
          <a:xfrm>
            <a:off x="916078" y="1327040"/>
            <a:ext cx="89289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11"/>
            </a:pPr>
            <a:r>
              <a:rPr lang="nl-NL" sz="2400" dirty="0"/>
              <a:t>Leg uit hoe chromosomen, DNA en genen met elkaar </a:t>
            </a:r>
            <a:r>
              <a:rPr lang="nl-NL" sz="2400" dirty="0" err="1"/>
              <a:t>samenhangen.Gebruik</a:t>
            </a:r>
            <a:r>
              <a:rPr lang="nl-NL" sz="2400" dirty="0"/>
              <a:t> alle drie de begrippen in je antwoord.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sz="2400" dirty="0"/>
              <a:t>In een gen wordt maar één van de twee DNA-strengen afgelezen.</a:t>
            </a:r>
            <a:br>
              <a:rPr lang="nl-NL" sz="2400" dirty="0"/>
            </a:br>
            <a:r>
              <a:rPr lang="nl-NL" sz="2400" dirty="0"/>
              <a:t>Leg uit waarom dit zo is en wat er gebeurt met de andere streng.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sz="2400" dirty="0"/>
              <a:t>Een gen bevat informatie voor een eigenschap, maar die eigenschap is niet altijd zichtbaar.</a:t>
            </a:r>
            <a:br>
              <a:rPr lang="nl-NL" sz="2400" dirty="0"/>
            </a:br>
            <a:r>
              <a:rPr lang="nl-NL" sz="2400" dirty="0"/>
              <a:t>Leg uit hoe dit kan.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sz="2400" dirty="0"/>
              <a:t>Alle cellen van een plant bevatten dezelfde genen.</a:t>
            </a:r>
            <a:br>
              <a:rPr lang="nl-NL" sz="2400" dirty="0"/>
            </a:br>
            <a:r>
              <a:rPr lang="nl-NL" sz="2400" dirty="0"/>
              <a:t>Leg uit waarom wortelcellen er toch anders uitzien dan blad- of bloemcellen.</a:t>
            </a:r>
          </a:p>
          <a:p>
            <a:pPr marL="457200" indent="-457200">
              <a:buFont typeface="+mj-lt"/>
              <a:buAutoNum type="arabicPeriod" startAt="11"/>
            </a:pPr>
            <a:r>
              <a:rPr lang="nl-NL" sz="2400" dirty="0"/>
              <a:t>De volgorde van de basen in het DNA verschilt per gen.</a:t>
            </a:r>
            <a:br>
              <a:rPr lang="nl-NL" sz="2400" dirty="0"/>
            </a:br>
            <a:r>
              <a:rPr lang="nl-NL" sz="2400" dirty="0"/>
              <a:t>Leg uit waarom deze volgorde belangrijk is voor erfelijke eigenschappen.</a:t>
            </a:r>
          </a:p>
        </p:txBody>
      </p:sp>
    </p:spTree>
    <p:extLst>
      <p:ext uri="{BB962C8B-B14F-4D97-AF65-F5344CB8AC3E}">
        <p14:creationId xmlns:p14="http://schemas.microsoft.com/office/powerpoint/2010/main" val="3593153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8761" y="110215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endParaRPr lang="nl-NL" altLang="nl-NL" b="1" dirty="0"/>
          </a:p>
        </p:txBody>
      </p:sp>
      <p:pic>
        <p:nvPicPr>
          <p:cNvPr id="5124" name="Afbeelding 6">
            <a:extLst>
              <a:ext uri="{FF2B5EF4-FFF2-40B4-BE49-F238E27FC236}">
                <a16:creationId xmlns:a16="http://schemas.microsoft.com/office/drawing/2014/main" id="{CD798D11-19D8-4507-99B0-33217548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659B081-B505-4881-BC89-DBFD945D3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5825" y="1403809"/>
            <a:ext cx="8192571" cy="42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0406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7" y="1957264"/>
            <a:ext cx="97902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1: Bespreking blok 9 erfelijkheid en les 1 DNA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2: Toets blok 8: Plantweerbaarheid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3: Bespreking toets, Open Dag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4: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5: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6: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8: Vakantie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 Herhaling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0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93E1F-BA85-2A6D-8B12-4E5AF3105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3A9ED8F-9F54-BBE4-A8C8-C674E4E73FF6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Wat leren we vandaag?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BE14231-C2F1-DC65-380A-0FA7D85445D1}"/>
              </a:ext>
            </a:extLst>
          </p:cNvPr>
          <p:cNvSpPr txBox="1"/>
          <p:nvPr/>
        </p:nvSpPr>
        <p:spPr>
          <a:xfrm>
            <a:off x="1031287" y="2327378"/>
            <a:ext cx="97902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Erfelijke eigenschappen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Chromosomen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DNA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Genen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CA38135-B46C-3FEF-C045-14A260F1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72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287AD-D3CF-650F-EBE5-BA3F9AB45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B6B32E5B-4DB4-FF3C-4F9E-B5D7B9842EEF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Erfelijke eigenschappen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B53DB6F-3395-3432-18F0-CFD6EBB291A0}"/>
              </a:ext>
            </a:extLst>
          </p:cNvPr>
          <p:cNvSpPr txBox="1"/>
          <p:nvPr/>
        </p:nvSpPr>
        <p:spPr>
          <a:xfrm>
            <a:off x="936397" y="1957264"/>
            <a:ext cx="97902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 erfelijke eigenschappen van een plant liggen opgeslagen in de </a:t>
            </a:r>
            <a:r>
              <a:rPr lang="nl-NL" sz="2400" b="1" i="1" dirty="0">
                <a:solidFill>
                  <a:srgbClr val="0070C0"/>
                </a:solidFill>
              </a:rPr>
              <a:t>kern</a:t>
            </a:r>
            <a:r>
              <a:rPr lang="nl-NL" sz="2400" dirty="0"/>
              <a:t> van elke cel. </a:t>
            </a:r>
          </a:p>
          <a:p>
            <a:endParaRPr lang="nl-NL" sz="2400" dirty="0"/>
          </a:p>
          <a:p>
            <a:r>
              <a:rPr lang="nl-NL" sz="2400" dirty="0"/>
              <a:t>Het erfelijk materiaal ligt daar op de </a:t>
            </a:r>
            <a:r>
              <a:rPr lang="nl-NL" sz="2400" b="1" i="1" dirty="0">
                <a:solidFill>
                  <a:srgbClr val="0070C0"/>
                </a:solidFill>
              </a:rPr>
              <a:t>chromosomen</a:t>
            </a:r>
            <a:r>
              <a:rPr lang="nl-NL" sz="2400" dirty="0"/>
              <a:t>.</a:t>
            </a:r>
          </a:p>
          <a:p>
            <a:endParaRPr lang="nl-NL" sz="2400" dirty="0">
              <a:solidFill>
                <a:srgbClr val="1E201F"/>
              </a:solidFill>
            </a:endParaRPr>
          </a:p>
          <a:p>
            <a:r>
              <a:rPr lang="nl-NL" sz="2400" dirty="0"/>
              <a:t>Deze </a:t>
            </a:r>
            <a:r>
              <a:rPr lang="nl-NL" sz="2400" b="1" i="1" dirty="0">
                <a:solidFill>
                  <a:srgbClr val="0070C0"/>
                </a:solidFill>
              </a:rPr>
              <a:t>chromosomen</a:t>
            </a:r>
            <a:r>
              <a:rPr lang="nl-NL" sz="2400" dirty="0"/>
              <a:t> zijn lange ketens van erfelijk materiaal</a:t>
            </a:r>
          </a:p>
        </p:txBody>
      </p:sp>
      <p:pic>
        <p:nvPicPr>
          <p:cNvPr id="6" name="Afbeelding 5" descr="Afbeelding met tekenfilm, Kinderkunst, tekening, container&#10;&#10;Door AI gegenereerde inhoud is mogelijk onjuist.">
            <a:extLst>
              <a:ext uri="{FF2B5EF4-FFF2-40B4-BE49-F238E27FC236}">
                <a16:creationId xmlns:a16="http://schemas.microsoft.com/office/drawing/2014/main" id="{3D1D416F-1C70-EC0E-A42E-B4D28A50D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551" y="4265588"/>
            <a:ext cx="4158368" cy="227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8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3FD55-7862-7111-174D-25BE309E8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tekenfilm, tekening, schets, clipart&#10;&#10;Door AI gegenereerde inhoud is mogelijk onjuist.">
            <a:extLst>
              <a:ext uri="{FF2B5EF4-FFF2-40B4-BE49-F238E27FC236}">
                <a16:creationId xmlns:a16="http://schemas.microsoft.com/office/drawing/2014/main" id="{F45AB62E-5E12-AC44-C64D-19901F955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176" y="3556700"/>
            <a:ext cx="3064164" cy="33013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2867C92D-7365-1BD7-5A0E-B002F088554A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Chromosoom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6292AEE-8ED1-1D34-A29D-857DE506A5BE}"/>
              </a:ext>
            </a:extLst>
          </p:cNvPr>
          <p:cNvSpPr txBox="1"/>
          <p:nvPr/>
        </p:nvSpPr>
        <p:spPr>
          <a:xfrm>
            <a:off x="936397" y="1957264"/>
            <a:ext cx="9790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1E201F"/>
                </a:solidFill>
              </a:rPr>
              <a:t>Een </a:t>
            </a:r>
            <a:r>
              <a:rPr lang="nl-NL" sz="2400" b="1" i="1" dirty="0">
                <a:solidFill>
                  <a:srgbClr val="0070C0"/>
                </a:solidFill>
              </a:rPr>
              <a:t>chromosoom</a:t>
            </a:r>
            <a:r>
              <a:rPr lang="nl-NL" sz="2400" dirty="0">
                <a:solidFill>
                  <a:srgbClr val="1E201F"/>
                </a:solidFill>
              </a:rPr>
              <a:t> bestaat uit </a:t>
            </a:r>
            <a:r>
              <a:rPr lang="nl-NL" sz="2400" b="1" i="1" dirty="0">
                <a:solidFill>
                  <a:srgbClr val="0070C0"/>
                </a:solidFill>
              </a:rPr>
              <a:t>twee</a:t>
            </a:r>
            <a:r>
              <a:rPr lang="nl-NL" sz="2400" dirty="0">
                <a:solidFill>
                  <a:srgbClr val="1E201F"/>
                </a:solidFill>
              </a:rPr>
              <a:t> delen die aan elkaar vastzitten.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1E201F"/>
              </a:solidFill>
            </a:endParaRPr>
          </a:p>
          <a:p>
            <a:r>
              <a:rPr lang="nl-NL" sz="2400" dirty="0">
                <a:solidFill>
                  <a:srgbClr val="1E201F"/>
                </a:solidFill>
              </a:rPr>
              <a:t>Die twee delen zitten vast in het midden (het </a:t>
            </a:r>
            <a:r>
              <a:rPr lang="nl-NL" sz="2400" b="1" i="1" dirty="0">
                <a:solidFill>
                  <a:srgbClr val="0070C0"/>
                </a:solidFill>
              </a:rPr>
              <a:t>centromeer</a:t>
            </a:r>
            <a:r>
              <a:rPr lang="nl-NL" sz="2400" dirty="0">
                <a:solidFill>
                  <a:srgbClr val="1E201F"/>
                </a:solidFill>
              </a:rPr>
              <a:t>).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3CAA829-9BAF-5046-D326-0A4E3DFEC8A1}"/>
              </a:ext>
            </a:extLst>
          </p:cNvPr>
          <p:cNvSpPr txBox="1"/>
          <p:nvPr/>
        </p:nvSpPr>
        <p:spPr>
          <a:xfrm>
            <a:off x="4226943" y="4482225"/>
            <a:ext cx="1837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Centromeer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10917AFC-CED7-7B7A-3158-BA38D4B3C37C}"/>
              </a:ext>
            </a:extLst>
          </p:cNvPr>
          <p:cNvSpPr/>
          <p:nvPr/>
        </p:nvSpPr>
        <p:spPr>
          <a:xfrm>
            <a:off x="3786996" y="3899140"/>
            <a:ext cx="439947" cy="1535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503073C-DEFB-309C-7332-47FEE38CDB2A}"/>
              </a:ext>
            </a:extLst>
          </p:cNvPr>
          <p:cNvSpPr txBox="1"/>
          <p:nvPr/>
        </p:nvSpPr>
        <p:spPr>
          <a:xfrm>
            <a:off x="4080294" y="4011283"/>
            <a:ext cx="149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Korte arm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A140856-01C4-9B5A-9BBC-35E64B175D78}"/>
              </a:ext>
            </a:extLst>
          </p:cNvPr>
          <p:cNvSpPr txBox="1"/>
          <p:nvPr/>
        </p:nvSpPr>
        <p:spPr>
          <a:xfrm>
            <a:off x="4080294" y="5279366"/>
            <a:ext cx="1595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Lange arm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4D82793A-1C8C-4596-B5BF-96B1DC461914}"/>
              </a:ext>
            </a:extLst>
          </p:cNvPr>
          <p:cNvSpPr/>
          <p:nvPr/>
        </p:nvSpPr>
        <p:spPr>
          <a:xfrm>
            <a:off x="3148642" y="6495691"/>
            <a:ext cx="931652" cy="362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ysClr val="windowText" lastClr="000000"/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72DC2B9-73FB-8B9B-1CAF-BA5B5C149F29}"/>
              </a:ext>
            </a:extLst>
          </p:cNvPr>
          <p:cNvSpPr txBox="1"/>
          <p:nvPr/>
        </p:nvSpPr>
        <p:spPr>
          <a:xfrm>
            <a:off x="6522720" y="4011283"/>
            <a:ext cx="374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0,2 µm = 0,0002 mm</a:t>
            </a:r>
            <a:br>
              <a:rPr lang="nl-NL" dirty="0"/>
            </a:br>
            <a:r>
              <a:rPr lang="nl-NL" dirty="0"/>
              <a:t> 20 µm = 0,02 mm</a:t>
            </a:r>
          </a:p>
        </p:txBody>
      </p:sp>
    </p:spTree>
    <p:extLst>
      <p:ext uri="{BB962C8B-B14F-4D97-AF65-F5344CB8AC3E}">
        <p14:creationId xmlns:p14="http://schemas.microsoft.com/office/powerpoint/2010/main" val="331296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83F4E-28A5-DC3D-8D20-09AE8AA85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A6542289-35E3-3484-4512-EA7288A3196E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Chromosoom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DF709A1-A817-2117-9DD5-71EC3CB8F090}"/>
              </a:ext>
            </a:extLst>
          </p:cNvPr>
          <p:cNvSpPr txBox="1"/>
          <p:nvPr/>
        </p:nvSpPr>
        <p:spPr>
          <a:xfrm>
            <a:off x="936397" y="1957264"/>
            <a:ext cx="979021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In een normale celkern is elk </a:t>
            </a:r>
            <a:r>
              <a:rPr lang="nl-NL" sz="2400" b="1" i="1" dirty="0">
                <a:solidFill>
                  <a:srgbClr val="0070C0"/>
                </a:solidFill>
              </a:rPr>
              <a:t>chromosoom</a:t>
            </a:r>
            <a:r>
              <a:rPr lang="nl-NL" sz="2400" dirty="0"/>
              <a:t> twee</a:t>
            </a:r>
            <a:br>
              <a:rPr lang="nl-NL" sz="2400" dirty="0"/>
            </a:br>
            <a:r>
              <a:rPr lang="nl-NL" sz="2400" dirty="0"/>
              <a:t>keer aanwezig. </a:t>
            </a:r>
          </a:p>
          <a:p>
            <a:endParaRPr lang="nl-NL" sz="2400" dirty="0"/>
          </a:p>
          <a:p>
            <a:r>
              <a:rPr lang="nl-NL" sz="2400" dirty="0"/>
              <a:t>Van elk paar is één chromosoom afkomstig van</a:t>
            </a:r>
            <a:br>
              <a:rPr lang="nl-NL" sz="2400" dirty="0"/>
            </a:br>
            <a:r>
              <a:rPr lang="nl-NL" sz="2400" dirty="0"/>
              <a:t>de </a:t>
            </a:r>
            <a:r>
              <a:rPr lang="nl-NL" sz="2400" b="1" i="1" dirty="0">
                <a:solidFill>
                  <a:srgbClr val="0070C0"/>
                </a:solidFill>
              </a:rPr>
              <a:t>vader</a:t>
            </a:r>
            <a:r>
              <a:rPr lang="nl-NL" sz="2400" dirty="0"/>
              <a:t> en één van de </a:t>
            </a:r>
            <a:r>
              <a:rPr lang="nl-NL" sz="2400" b="1" i="1" dirty="0">
                <a:solidFill>
                  <a:srgbClr val="0070C0"/>
                </a:solidFill>
              </a:rPr>
              <a:t>moeder</a:t>
            </a:r>
            <a:endParaRPr lang="nl-NL" sz="2400" dirty="0"/>
          </a:p>
          <a:p>
            <a:endParaRPr lang="nl-NL" sz="2400" dirty="0"/>
          </a:p>
          <a:p>
            <a:r>
              <a:rPr lang="nl-NL" sz="2400" b="1" i="1" dirty="0">
                <a:solidFill>
                  <a:srgbClr val="0070C0"/>
                </a:solidFill>
              </a:rPr>
              <a:t>Erfelijke eigenschappen </a:t>
            </a:r>
            <a:r>
              <a:rPr lang="nl-NL" sz="2400" dirty="0"/>
              <a:t>worden bepaald door de</a:t>
            </a:r>
          </a:p>
          <a:p>
            <a:r>
              <a:rPr lang="nl-NL" sz="2400" dirty="0"/>
              <a:t>genen die op de chromosomen aanwezig zijn.</a:t>
            </a:r>
          </a:p>
          <a:p>
            <a:endParaRPr lang="nl-NL" sz="2400" dirty="0"/>
          </a:p>
          <a:p>
            <a:r>
              <a:rPr lang="nl-NL" sz="2400" dirty="0"/>
              <a:t>Het aantal </a:t>
            </a:r>
            <a:r>
              <a:rPr lang="nl-NL" sz="2400" b="1" i="1" dirty="0">
                <a:solidFill>
                  <a:srgbClr val="0070C0"/>
                </a:solidFill>
              </a:rPr>
              <a:t>chromosomen</a:t>
            </a:r>
            <a:r>
              <a:rPr lang="nl-NL" sz="2400" dirty="0"/>
              <a:t> verschilt per organisme.</a:t>
            </a:r>
          </a:p>
          <a:p>
            <a:r>
              <a:rPr lang="nl-NL" sz="2400" dirty="0"/>
              <a:t>Zo bevat de celkern van een zonnebloem 17 paar chromosomen en die van een tomaat 12. Een mens heeft 23 paar chromosomen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tekst, connector, schermopname, ontwerp&#10;&#10;Door AI gegenereerde inhoud is mogelijk onjuist.">
            <a:extLst>
              <a:ext uri="{FF2B5EF4-FFF2-40B4-BE49-F238E27FC236}">
                <a16:creationId xmlns:a16="http://schemas.microsoft.com/office/drawing/2014/main" id="{03FAA3E3-D89A-D2EA-C14D-207070965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845" y="295084"/>
            <a:ext cx="3708917" cy="302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2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7DA70-51CD-5048-C4F5-57CBD523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902D6BCF-788C-957F-65E0-8ABC00842588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DNA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E160C05-935A-68D2-0138-82C6CE79D69C}"/>
              </a:ext>
            </a:extLst>
          </p:cNvPr>
          <p:cNvSpPr txBox="1"/>
          <p:nvPr/>
        </p:nvSpPr>
        <p:spPr>
          <a:xfrm>
            <a:off x="1031287" y="1653911"/>
            <a:ext cx="97902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1E201F"/>
                </a:solidFill>
              </a:rPr>
              <a:t>Het hele chromosoom bestaat uit </a:t>
            </a:r>
            <a:r>
              <a:rPr lang="nl-NL" sz="2400" b="1" i="1" dirty="0">
                <a:solidFill>
                  <a:srgbClr val="0070C0"/>
                </a:solidFill>
              </a:rPr>
              <a:t>DNA</a:t>
            </a:r>
            <a:r>
              <a:rPr lang="nl-NL" sz="2400" dirty="0">
                <a:solidFill>
                  <a:srgbClr val="1E201F"/>
                </a:solidFill>
              </a:rPr>
              <a:t>.</a:t>
            </a:r>
          </a:p>
          <a:p>
            <a:endParaRPr lang="nl-NL" sz="2400" dirty="0">
              <a:solidFill>
                <a:srgbClr val="1E201F"/>
              </a:solidFill>
            </a:endParaRPr>
          </a:p>
          <a:p>
            <a:r>
              <a:rPr lang="nl-NL" sz="2400" dirty="0">
                <a:solidFill>
                  <a:srgbClr val="1E201F"/>
                </a:solidFill>
              </a:rPr>
              <a:t>Het DNA is opgerold en vormt samen het chromosoom.</a:t>
            </a:r>
          </a:p>
          <a:p>
            <a:endParaRPr lang="nl-NL" sz="2400" dirty="0">
              <a:solidFill>
                <a:srgbClr val="1E201F"/>
              </a:solidFill>
            </a:endParaRPr>
          </a:p>
          <a:p>
            <a:r>
              <a:rPr lang="nl-NL" sz="2400" b="1" i="1" dirty="0">
                <a:solidFill>
                  <a:srgbClr val="0070C0"/>
                </a:solidFill>
              </a:rPr>
              <a:t>Op</a:t>
            </a:r>
            <a:r>
              <a:rPr lang="nl-NL" sz="2400" dirty="0">
                <a:solidFill>
                  <a:srgbClr val="1E201F"/>
                </a:solidFill>
              </a:rPr>
              <a:t> het </a:t>
            </a:r>
            <a:r>
              <a:rPr lang="nl-NL" sz="2400" b="1" i="1" dirty="0">
                <a:solidFill>
                  <a:srgbClr val="0070C0"/>
                </a:solidFill>
              </a:rPr>
              <a:t>DNA</a:t>
            </a:r>
            <a:r>
              <a:rPr lang="nl-NL" sz="2400" dirty="0">
                <a:solidFill>
                  <a:srgbClr val="1E201F"/>
                </a:solidFill>
              </a:rPr>
              <a:t> liggen de </a:t>
            </a:r>
            <a:r>
              <a:rPr lang="nl-NL" sz="2400" b="1" i="1" dirty="0">
                <a:solidFill>
                  <a:srgbClr val="0070C0"/>
                </a:solidFill>
              </a:rPr>
              <a:t>genen</a:t>
            </a:r>
            <a:r>
              <a:rPr lang="nl-NL" sz="2400" dirty="0">
                <a:solidFill>
                  <a:srgbClr val="1E201F"/>
                </a:solidFill>
              </a:rPr>
              <a:t>.</a:t>
            </a:r>
          </a:p>
        </p:txBody>
      </p:sp>
      <p:pic>
        <p:nvPicPr>
          <p:cNvPr id="5" name="Afbeelding 4" descr="Afbeelding met tekenfilm&#10;&#10;Door AI gegenereerde inhoud is mogelijk onjuist.">
            <a:extLst>
              <a:ext uri="{FF2B5EF4-FFF2-40B4-BE49-F238E27FC236}">
                <a16:creationId xmlns:a16="http://schemas.microsoft.com/office/drawing/2014/main" id="{6ECA576F-A245-000C-3FF9-B7BB769C7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520" y="3816715"/>
            <a:ext cx="3580349" cy="304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6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65B23-8845-12FA-B4BF-71621D7FB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01189046-F2DA-8674-6C32-75873D6BEFC8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DNA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1915216-739B-5AB1-A8C0-130CDE152A81}"/>
              </a:ext>
            </a:extLst>
          </p:cNvPr>
          <p:cNvSpPr txBox="1"/>
          <p:nvPr/>
        </p:nvSpPr>
        <p:spPr>
          <a:xfrm>
            <a:off x="936397" y="1957264"/>
            <a:ext cx="79401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>
                <a:solidFill>
                  <a:srgbClr val="0070C0"/>
                </a:solidFill>
              </a:rPr>
              <a:t>DNA</a:t>
            </a:r>
            <a:r>
              <a:rPr lang="nl-NL" sz="2400" dirty="0"/>
              <a:t> wordt vaak voorgesteld als een heel lange wenteltrap. </a:t>
            </a:r>
          </a:p>
          <a:p>
            <a:endParaRPr lang="nl-NL" sz="2400" dirty="0"/>
          </a:p>
          <a:p>
            <a:r>
              <a:rPr lang="nl-NL" sz="2400" dirty="0"/>
              <a:t>De trapstijlen (in de tekening hieronder in het blauw) worden gevormd door een suiker en een fosfaatgroep.</a:t>
            </a:r>
          </a:p>
          <a:p>
            <a:endParaRPr lang="nl-NL" sz="2400" dirty="0"/>
          </a:p>
          <a:p>
            <a:r>
              <a:rPr lang="nl-NL" sz="2400" dirty="0"/>
              <a:t>De treden heten de </a:t>
            </a:r>
            <a:r>
              <a:rPr lang="nl-NL" sz="2400" b="1" i="1" dirty="0">
                <a:solidFill>
                  <a:srgbClr val="0070C0"/>
                </a:solidFill>
              </a:rPr>
              <a:t>basen</a:t>
            </a:r>
            <a:r>
              <a:rPr lang="nl-NL" sz="2400" dirty="0"/>
              <a:t> en zijn gemaakt</a:t>
            </a:r>
            <a:br>
              <a:rPr lang="nl-NL" sz="2400" dirty="0"/>
            </a:br>
            <a:r>
              <a:rPr lang="nl-NL" sz="2400" dirty="0"/>
              <a:t>van stikstofhoudende stoffen</a:t>
            </a:r>
            <a:endParaRPr lang="nl-NL" sz="2400" dirty="0">
              <a:solidFill>
                <a:srgbClr val="1E201F"/>
              </a:solidFill>
            </a:endParaRPr>
          </a:p>
        </p:txBody>
      </p:sp>
      <p:pic>
        <p:nvPicPr>
          <p:cNvPr id="5" name="Afbeelding 4" descr="Afbeelding met Graphics, grafische vormgeving, ontwerp&#10;&#10;Door AI gegenereerde inhoud is mogelijk onjuist.">
            <a:extLst>
              <a:ext uri="{FF2B5EF4-FFF2-40B4-BE49-F238E27FC236}">
                <a16:creationId xmlns:a16="http://schemas.microsoft.com/office/drawing/2014/main" id="{126B3F06-9AE6-7E31-78F5-86D5B6369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441" y="4031016"/>
            <a:ext cx="4315427" cy="1771897"/>
          </a:xfrm>
          <a:prstGeom prst="rect">
            <a:avLst/>
          </a:prstGeom>
        </p:spPr>
      </p:pic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BFA25EC3-E000-D573-381F-CA40DF84746A}"/>
              </a:ext>
            </a:extLst>
          </p:cNvPr>
          <p:cNvCxnSpPr/>
          <p:nvPr/>
        </p:nvCxnSpPr>
        <p:spPr>
          <a:xfrm>
            <a:off x="8681931" y="5057986"/>
            <a:ext cx="389299" cy="8859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>
            <a:extLst>
              <a:ext uri="{FF2B5EF4-FFF2-40B4-BE49-F238E27FC236}">
                <a16:creationId xmlns:a16="http://schemas.microsoft.com/office/drawing/2014/main" id="{3B7FBA71-E5ED-3954-516D-99CEE897699B}"/>
              </a:ext>
            </a:extLst>
          </p:cNvPr>
          <p:cNvSpPr txBox="1"/>
          <p:nvPr/>
        </p:nvSpPr>
        <p:spPr>
          <a:xfrm>
            <a:off x="8984558" y="6041313"/>
            <a:ext cx="157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Basen</a:t>
            </a:r>
          </a:p>
        </p:txBody>
      </p:sp>
    </p:spTree>
    <p:extLst>
      <p:ext uri="{BB962C8B-B14F-4D97-AF65-F5344CB8AC3E}">
        <p14:creationId xmlns:p14="http://schemas.microsoft.com/office/powerpoint/2010/main" val="114209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289ACBD9-B65D-4D7B-8071-B2DBE1A5FCCC}" vid="{1C56739D-5687-4AE6-9ABE-B211D9D187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D3699BCA81B46AD60454B87AB9121" ma:contentTypeVersion="14" ma:contentTypeDescription="Een nieuw document maken." ma:contentTypeScope="" ma:versionID="0a34a757d3835aa962b5ea0e60445053">
  <xsd:schema xmlns:xsd="http://www.w3.org/2001/XMLSchema" xmlns:xs="http://www.w3.org/2001/XMLSchema" xmlns:p="http://schemas.microsoft.com/office/2006/metadata/properties" xmlns:ns3="88fa185b-b6f4-4426-890a-edc6532e8d4f" xmlns:ns4="521c7c86-cc27-4cef-8605-4ebb03422227" targetNamespace="http://schemas.microsoft.com/office/2006/metadata/properties" ma:root="true" ma:fieldsID="386822e88eac53b09937f43d73668aaf" ns3:_="" ns4:_="">
    <xsd:import namespace="88fa185b-b6f4-4426-890a-edc6532e8d4f"/>
    <xsd:import namespace="521c7c86-cc27-4cef-8605-4ebb03422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fa185b-b6f4-4426-890a-edc6532e8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c7c86-cc27-4cef-8605-4ebb03422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CA19EB-BADE-474A-91BD-35E5F319F469}">
  <ds:schemaRefs>
    <ds:schemaRef ds:uri="http://www.w3.org/XML/1998/namespace"/>
    <ds:schemaRef ds:uri="http://purl.org/dc/dcmitype/"/>
    <ds:schemaRef ds:uri="521c7c86-cc27-4cef-8605-4ebb03422227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88fa185b-b6f4-4426-890a-edc6532e8d4f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692FF59-610F-42AF-BAD8-C269284BD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fa185b-b6f4-4426-890a-edc6532e8d4f"/>
    <ds:schemaRef ds:uri="521c7c86-cc27-4cef-8605-4ebb03422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1060</TotalTime>
  <Words>909</Words>
  <Application>Microsoft Office PowerPoint</Application>
  <PresentationFormat>Breedbeeld</PresentationFormat>
  <Paragraphs>139</Paragraphs>
  <Slides>20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Calibri</vt:lpstr>
      <vt:lpstr>Kantoorthema</vt:lpstr>
      <vt:lpstr>PowerPoint-presentatie</vt:lpstr>
      <vt:lpstr>Aftrap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101</cp:revision>
  <dcterms:created xsi:type="dcterms:W3CDTF">2020-11-10T08:38:03Z</dcterms:created>
  <dcterms:modified xsi:type="dcterms:W3CDTF">2026-01-09T09:45:38Z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0x010100CF1D3699BCA81B46AD60454B87AB9121</vt:lpwstr>
  </property>
</Properties>
</file>