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4"/>
  </p:sldMasterIdLst>
  <p:notesMasterIdLst>
    <p:notesMasterId r:id="rId46"/>
  </p:notesMasterIdLst>
  <p:handoutMasterIdLst>
    <p:handoutMasterId r:id="rId47"/>
  </p:handoutMasterIdLst>
  <p:sldIdLst>
    <p:sldId id="256" r:id="rId5"/>
    <p:sldId id="274" r:id="rId6"/>
    <p:sldId id="404" r:id="rId7"/>
    <p:sldId id="403" r:id="rId8"/>
    <p:sldId id="430" r:id="rId9"/>
    <p:sldId id="388" r:id="rId10"/>
    <p:sldId id="390" r:id="rId11"/>
    <p:sldId id="391" r:id="rId12"/>
    <p:sldId id="392" r:id="rId13"/>
    <p:sldId id="393" r:id="rId14"/>
    <p:sldId id="394" r:id="rId15"/>
    <p:sldId id="395" r:id="rId16"/>
    <p:sldId id="396" r:id="rId17"/>
    <p:sldId id="397" r:id="rId18"/>
    <p:sldId id="398" r:id="rId19"/>
    <p:sldId id="399" r:id="rId20"/>
    <p:sldId id="405" r:id="rId21"/>
    <p:sldId id="406" r:id="rId22"/>
    <p:sldId id="407" r:id="rId23"/>
    <p:sldId id="408" r:id="rId24"/>
    <p:sldId id="410" r:id="rId25"/>
    <p:sldId id="412" r:id="rId26"/>
    <p:sldId id="411" r:id="rId27"/>
    <p:sldId id="413" r:id="rId28"/>
    <p:sldId id="400" r:id="rId29"/>
    <p:sldId id="415" r:id="rId30"/>
    <p:sldId id="416" r:id="rId31"/>
    <p:sldId id="417" r:id="rId32"/>
    <p:sldId id="418" r:id="rId33"/>
    <p:sldId id="419" r:id="rId34"/>
    <p:sldId id="425" r:id="rId35"/>
    <p:sldId id="426" r:id="rId36"/>
    <p:sldId id="427" r:id="rId37"/>
    <p:sldId id="428" r:id="rId38"/>
    <p:sldId id="420" r:id="rId39"/>
    <p:sldId id="421" r:id="rId40"/>
    <p:sldId id="422" r:id="rId41"/>
    <p:sldId id="423" r:id="rId42"/>
    <p:sldId id="424" r:id="rId43"/>
    <p:sldId id="429" r:id="rId44"/>
    <p:sldId id="414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189355-2994-463C-9BF4-5CA3E6CFF4FF}" v="407" dt="2026-02-19T18:38:55.6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4660"/>
  </p:normalViewPr>
  <p:slideViewPr>
    <p:cSldViewPr snapToGrid="0">
      <p:cViewPr varScale="1">
        <p:scale>
          <a:sx n="63" d="100"/>
          <a:sy n="63" d="100"/>
        </p:scale>
        <p:origin x="8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é Verbeek" userId="20d2065d-8055-4a68-a463-00777506795f" providerId="ADAL" clId="{408437A9-B1B4-4A5A-BF84-9732D44B2163}"/>
    <pc:docChg chg="undo custSel addSld delSld modSld sldOrd modMainMaster">
      <pc:chgData name="Gé Verbeek" userId="20d2065d-8055-4a68-a463-00777506795f" providerId="ADAL" clId="{408437A9-B1B4-4A5A-BF84-9732D44B2163}" dt="2026-02-19T18:39:13.175" v="1046" actId="14100"/>
      <pc:docMkLst>
        <pc:docMk/>
      </pc:docMkLst>
      <pc:sldChg chg="modSp">
        <pc:chgData name="Gé Verbeek" userId="20d2065d-8055-4a68-a463-00777506795f" providerId="ADAL" clId="{408437A9-B1B4-4A5A-BF84-9732D44B2163}" dt="2026-02-17T13:28:50.606" v="22"/>
        <pc:sldMkLst>
          <pc:docMk/>
          <pc:sldMk cId="0" sldId="274"/>
        </pc:sldMkLst>
        <pc:spChg chg="mod">
          <ac:chgData name="Gé Verbeek" userId="20d2065d-8055-4a68-a463-00777506795f" providerId="ADAL" clId="{408437A9-B1B4-4A5A-BF84-9732D44B2163}" dt="2026-02-17T13:28:50.606" v="22"/>
          <ac:spMkLst>
            <pc:docMk/>
            <pc:sldMk cId="0" sldId="274"/>
            <ac:spMk id="4098" creationId="{5BF33C1D-068A-4FDD-AE17-E6B3983E6155}"/>
          </ac:spMkLst>
        </pc:spChg>
      </pc:sldChg>
      <pc:sldChg chg="modSp del">
        <pc:chgData name="Gé Verbeek" userId="20d2065d-8055-4a68-a463-00777506795f" providerId="ADAL" clId="{408437A9-B1B4-4A5A-BF84-9732D44B2163}" dt="2026-02-18T14:49:52.176" v="885" actId="2696"/>
        <pc:sldMkLst>
          <pc:docMk/>
          <pc:sldMk cId="2707980406" sldId="383"/>
        </pc:sldMkLst>
      </pc:sldChg>
      <pc:sldChg chg="addSp delSp modSp mod setBg modAnim delDesignElem">
        <pc:chgData name="Gé Verbeek" userId="20d2065d-8055-4a68-a463-00777506795f" providerId="ADAL" clId="{408437A9-B1B4-4A5A-BF84-9732D44B2163}" dt="2026-02-18T14:05:43.353" v="631" actId="1076"/>
        <pc:sldMkLst>
          <pc:docMk/>
          <pc:sldMk cId="3728083005" sldId="388"/>
        </pc:sldMkLst>
        <pc:spChg chg="mod">
          <ac:chgData name="Gé Verbeek" userId="20d2065d-8055-4a68-a463-00777506795f" providerId="ADAL" clId="{408437A9-B1B4-4A5A-BF84-9732D44B2163}" dt="2026-02-17T13:28:47.469" v="20" actId="26606"/>
          <ac:spMkLst>
            <pc:docMk/>
            <pc:sldMk cId="3728083005" sldId="388"/>
            <ac:spMk id="5122" creationId="{80899F95-2E30-4511-922B-B88C19CF0D84}"/>
          </ac:spMkLst>
        </pc:spChg>
        <pc:spChg chg="mod">
          <ac:chgData name="Gé Verbeek" userId="20d2065d-8055-4a68-a463-00777506795f" providerId="ADAL" clId="{408437A9-B1B4-4A5A-BF84-9732D44B2163}" dt="2026-02-18T13:13:14.713" v="285" actId="108"/>
          <ac:spMkLst>
            <pc:docMk/>
            <pc:sldMk cId="3728083005" sldId="388"/>
            <ac:spMk id="7171" creationId="{E224BC8B-2913-4038-A10D-36A485D9D174}"/>
          </ac:spMkLst>
        </pc:spChg>
        <pc:picChg chg="add mod">
          <ac:chgData name="Gé Verbeek" userId="20d2065d-8055-4a68-a463-00777506795f" providerId="ADAL" clId="{408437A9-B1B4-4A5A-BF84-9732D44B2163}" dt="2026-02-18T14:05:43.353" v="631" actId="1076"/>
          <ac:picMkLst>
            <pc:docMk/>
            <pc:sldMk cId="3728083005" sldId="388"/>
            <ac:picMk id="3" creationId="{034705AE-1CD2-5ABD-70A2-FA54BFF0038B}"/>
          </ac:picMkLst>
        </pc:picChg>
      </pc:sldChg>
      <pc:sldChg chg="addSp modSp mod modAnim">
        <pc:chgData name="Gé Verbeek" userId="20d2065d-8055-4a68-a463-00777506795f" providerId="ADAL" clId="{408437A9-B1B4-4A5A-BF84-9732D44B2163}" dt="2026-02-18T14:06:45.845" v="636" actId="14100"/>
        <pc:sldMkLst>
          <pc:docMk/>
          <pc:sldMk cId="4114310772" sldId="390"/>
        </pc:sldMkLst>
        <pc:spChg chg="mod">
          <ac:chgData name="Gé Verbeek" userId="20d2065d-8055-4a68-a463-00777506795f" providerId="ADAL" clId="{408437A9-B1B4-4A5A-BF84-9732D44B2163}" dt="2026-02-17T13:32:14.128" v="46"/>
          <ac:spMkLst>
            <pc:docMk/>
            <pc:sldMk cId="4114310772" sldId="390"/>
            <ac:spMk id="5122" creationId="{80899F95-2E30-4511-922B-B88C19CF0D84}"/>
          </ac:spMkLst>
        </pc:spChg>
        <pc:spChg chg="mod">
          <ac:chgData name="Gé Verbeek" userId="20d2065d-8055-4a68-a463-00777506795f" providerId="ADAL" clId="{408437A9-B1B4-4A5A-BF84-9732D44B2163}" dt="2026-02-18T13:13:46.263" v="288" actId="255"/>
          <ac:spMkLst>
            <pc:docMk/>
            <pc:sldMk cId="4114310772" sldId="390"/>
            <ac:spMk id="7171" creationId="{E224BC8B-2913-4038-A10D-36A485D9D174}"/>
          </ac:spMkLst>
        </pc:spChg>
        <pc:picChg chg="add mod">
          <ac:chgData name="Gé Verbeek" userId="20d2065d-8055-4a68-a463-00777506795f" providerId="ADAL" clId="{408437A9-B1B4-4A5A-BF84-9732D44B2163}" dt="2026-02-18T14:06:45.845" v="636" actId="14100"/>
          <ac:picMkLst>
            <pc:docMk/>
            <pc:sldMk cId="4114310772" sldId="390"/>
            <ac:picMk id="3" creationId="{5E10480E-704C-564D-75FD-5826AA95A9C3}"/>
          </ac:picMkLst>
        </pc:picChg>
      </pc:sldChg>
      <pc:sldChg chg="addSp modSp mod addAnim delAnim modAnim">
        <pc:chgData name="Gé Verbeek" userId="20d2065d-8055-4a68-a463-00777506795f" providerId="ADAL" clId="{408437A9-B1B4-4A5A-BF84-9732D44B2163}" dt="2026-02-18T14:07:43.911" v="641" actId="14100"/>
        <pc:sldMkLst>
          <pc:docMk/>
          <pc:sldMk cId="2990189503" sldId="391"/>
        </pc:sldMkLst>
        <pc:spChg chg="mod">
          <ac:chgData name="Gé Verbeek" userId="20d2065d-8055-4a68-a463-00777506795f" providerId="ADAL" clId="{408437A9-B1B4-4A5A-BF84-9732D44B2163}" dt="2026-02-17T13:44:53.514" v="50"/>
          <ac:spMkLst>
            <pc:docMk/>
            <pc:sldMk cId="2990189503" sldId="391"/>
            <ac:spMk id="5122" creationId="{80899F95-2E30-4511-922B-B88C19CF0D84}"/>
          </ac:spMkLst>
        </pc:spChg>
        <pc:spChg chg="mod">
          <ac:chgData name="Gé Verbeek" userId="20d2065d-8055-4a68-a463-00777506795f" providerId="ADAL" clId="{408437A9-B1B4-4A5A-BF84-9732D44B2163}" dt="2026-02-18T13:16:10.335" v="298" actId="207"/>
          <ac:spMkLst>
            <pc:docMk/>
            <pc:sldMk cId="2990189503" sldId="391"/>
            <ac:spMk id="7171" creationId="{E224BC8B-2913-4038-A10D-36A485D9D174}"/>
          </ac:spMkLst>
        </pc:spChg>
        <pc:picChg chg="add mod">
          <ac:chgData name="Gé Verbeek" userId="20d2065d-8055-4a68-a463-00777506795f" providerId="ADAL" clId="{408437A9-B1B4-4A5A-BF84-9732D44B2163}" dt="2026-02-18T14:07:43.911" v="641" actId="14100"/>
          <ac:picMkLst>
            <pc:docMk/>
            <pc:sldMk cId="2990189503" sldId="391"/>
            <ac:picMk id="3" creationId="{A00FA3C3-CD35-C523-51D5-932418E97A74}"/>
          </ac:picMkLst>
        </pc:picChg>
      </pc:sldChg>
      <pc:sldChg chg="addSp modSp mod addAnim delAnim modAnim">
        <pc:chgData name="Gé Verbeek" userId="20d2065d-8055-4a68-a463-00777506795f" providerId="ADAL" clId="{408437A9-B1B4-4A5A-BF84-9732D44B2163}" dt="2026-02-18T14:11:23.265" v="648" actId="1076"/>
        <pc:sldMkLst>
          <pc:docMk/>
          <pc:sldMk cId="1483295999" sldId="392"/>
        </pc:sldMkLst>
        <pc:spChg chg="mod">
          <ac:chgData name="Gé Verbeek" userId="20d2065d-8055-4a68-a463-00777506795f" providerId="ADAL" clId="{408437A9-B1B4-4A5A-BF84-9732D44B2163}" dt="2026-02-17T13:45:58.296" v="53"/>
          <ac:spMkLst>
            <pc:docMk/>
            <pc:sldMk cId="1483295999" sldId="392"/>
            <ac:spMk id="5122" creationId="{80899F95-2E30-4511-922B-B88C19CF0D84}"/>
          </ac:spMkLst>
        </pc:spChg>
        <pc:spChg chg="mod">
          <ac:chgData name="Gé Verbeek" userId="20d2065d-8055-4a68-a463-00777506795f" providerId="ADAL" clId="{408437A9-B1B4-4A5A-BF84-9732D44B2163}" dt="2026-02-18T13:16:45.711" v="305" actId="27636"/>
          <ac:spMkLst>
            <pc:docMk/>
            <pc:sldMk cId="1483295999" sldId="392"/>
            <ac:spMk id="7171" creationId="{E224BC8B-2913-4038-A10D-36A485D9D174}"/>
          </ac:spMkLst>
        </pc:spChg>
        <pc:picChg chg="add mod">
          <ac:chgData name="Gé Verbeek" userId="20d2065d-8055-4a68-a463-00777506795f" providerId="ADAL" clId="{408437A9-B1B4-4A5A-BF84-9732D44B2163}" dt="2026-02-18T14:11:23.265" v="648" actId="1076"/>
          <ac:picMkLst>
            <pc:docMk/>
            <pc:sldMk cId="1483295999" sldId="392"/>
            <ac:picMk id="3" creationId="{7D623D40-DB02-920B-3816-40E7D81B1103}"/>
          </ac:picMkLst>
        </pc:picChg>
      </pc:sldChg>
      <pc:sldChg chg="addSp modSp mod addAnim delAnim modAnim">
        <pc:chgData name="Gé Verbeek" userId="20d2065d-8055-4a68-a463-00777506795f" providerId="ADAL" clId="{408437A9-B1B4-4A5A-BF84-9732D44B2163}" dt="2026-02-18T14:11:40.964" v="653" actId="14100"/>
        <pc:sldMkLst>
          <pc:docMk/>
          <pc:sldMk cId="3105034433" sldId="393"/>
        </pc:sldMkLst>
        <pc:spChg chg="mod">
          <ac:chgData name="Gé Verbeek" userId="20d2065d-8055-4a68-a463-00777506795f" providerId="ADAL" clId="{408437A9-B1B4-4A5A-BF84-9732D44B2163}" dt="2026-02-17T13:52:23.011" v="62"/>
          <ac:spMkLst>
            <pc:docMk/>
            <pc:sldMk cId="3105034433" sldId="393"/>
            <ac:spMk id="5122" creationId="{80899F95-2E30-4511-922B-B88C19CF0D84}"/>
          </ac:spMkLst>
        </pc:spChg>
        <pc:spChg chg="mod">
          <ac:chgData name="Gé Verbeek" userId="20d2065d-8055-4a68-a463-00777506795f" providerId="ADAL" clId="{408437A9-B1B4-4A5A-BF84-9732D44B2163}" dt="2026-02-18T13:19:19.787" v="325" actId="113"/>
          <ac:spMkLst>
            <pc:docMk/>
            <pc:sldMk cId="3105034433" sldId="393"/>
            <ac:spMk id="7171" creationId="{E224BC8B-2913-4038-A10D-36A485D9D174}"/>
          </ac:spMkLst>
        </pc:spChg>
        <pc:picChg chg="add mod">
          <ac:chgData name="Gé Verbeek" userId="20d2065d-8055-4a68-a463-00777506795f" providerId="ADAL" clId="{408437A9-B1B4-4A5A-BF84-9732D44B2163}" dt="2026-02-18T14:11:40.964" v="653" actId="14100"/>
          <ac:picMkLst>
            <pc:docMk/>
            <pc:sldMk cId="3105034433" sldId="393"/>
            <ac:picMk id="3" creationId="{428E603D-2010-7154-D04C-826FAA1CA80A}"/>
          </ac:picMkLst>
        </pc:picChg>
      </pc:sldChg>
      <pc:sldChg chg="addSp modSp mod addAnim delAnim modAnim">
        <pc:chgData name="Gé Verbeek" userId="20d2065d-8055-4a68-a463-00777506795f" providerId="ADAL" clId="{408437A9-B1B4-4A5A-BF84-9732D44B2163}" dt="2026-02-18T14:13:17.853" v="659" actId="1076"/>
        <pc:sldMkLst>
          <pc:docMk/>
          <pc:sldMk cId="1753698846" sldId="394"/>
        </pc:sldMkLst>
        <pc:spChg chg="mod">
          <ac:chgData name="Gé Verbeek" userId="20d2065d-8055-4a68-a463-00777506795f" providerId="ADAL" clId="{408437A9-B1B4-4A5A-BF84-9732D44B2163}" dt="2026-02-17T13:52:43.872" v="63"/>
          <ac:spMkLst>
            <pc:docMk/>
            <pc:sldMk cId="1753698846" sldId="394"/>
            <ac:spMk id="5122" creationId="{80899F95-2E30-4511-922B-B88C19CF0D84}"/>
          </ac:spMkLst>
        </pc:spChg>
        <pc:spChg chg="mod">
          <ac:chgData name="Gé Verbeek" userId="20d2065d-8055-4a68-a463-00777506795f" providerId="ADAL" clId="{408437A9-B1B4-4A5A-BF84-9732D44B2163}" dt="2026-02-18T13:20:42.235" v="343" actId="5793"/>
          <ac:spMkLst>
            <pc:docMk/>
            <pc:sldMk cId="1753698846" sldId="394"/>
            <ac:spMk id="7171" creationId="{E224BC8B-2913-4038-A10D-36A485D9D174}"/>
          </ac:spMkLst>
        </pc:spChg>
        <pc:picChg chg="add mod">
          <ac:chgData name="Gé Verbeek" userId="20d2065d-8055-4a68-a463-00777506795f" providerId="ADAL" clId="{408437A9-B1B4-4A5A-BF84-9732D44B2163}" dt="2026-02-18T14:13:17.853" v="659" actId="1076"/>
          <ac:picMkLst>
            <pc:docMk/>
            <pc:sldMk cId="1753698846" sldId="394"/>
            <ac:picMk id="3" creationId="{6846F2C4-96C6-08FD-2228-88D3C83C180C}"/>
          </ac:picMkLst>
        </pc:picChg>
      </pc:sldChg>
      <pc:sldChg chg="addSp modSp mod modAnim">
        <pc:chgData name="Gé Verbeek" userId="20d2065d-8055-4a68-a463-00777506795f" providerId="ADAL" clId="{408437A9-B1B4-4A5A-BF84-9732D44B2163}" dt="2026-02-18T14:14:03.924" v="664" actId="14100"/>
        <pc:sldMkLst>
          <pc:docMk/>
          <pc:sldMk cId="3256699461" sldId="395"/>
        </pc:sldMkLst>
        <pc:spChg chg="mod">
          <ac:chgData name="Gé Verbeek" userId="20d2065d-8055-4a68-a463-00777506795f" providerId="ADAL" clId="{408437A9-B1B4-4A5A-BF84-9732D44B2163}" dt="2026-02-17T13:52:48.553" v="64"/>
          <ac:spMkLst>
            <pc:docMk/>
            <pc:sldMk cId="3256699461" sldId="395"/>
            <ac:spMk id="5122" creationId="{80899F95-2E30-4511-922B-B88C19CF0D84}"/>
          </ac:spMkLst>
        </pc:spChg>
        <pc:spChg chg="mod">
          <ac:chgData name="Gé Verbeek" userId="20d2065d-8055-4a68-a463-00777506795f" providerId="ADAL" clId="{408437A9-B1B4-4A5A-BF84-9732D44B2163}" dt="2026-02-18T13:21:04.105" v="346" actId="20577"/>
          <ac:spMkLst>
            <pc:docMk/>
            <pc:sldMk cId="3256699461" sldId="395"/>
            <ac:spMk id="7171" creationId="{E224BC8B-2913-4038-A10D-36A485D9D174}"/>
          </ac:spMkLst>
        </pc:spChg>
        <pc:picChg chg="add mod">
          <ac:chgData name="Gé Verbeek" userId="20d2065d-8055-4a68-a463-00777506795f" providerId="ADAL" clId="{408437A9-B1B4-4A5A-BF84-9732D44B2163}" dt="2026-02-18T14:14:03.924" v="664" actId="14100"/>
          <ac:picMkLst>
            <pc:docMk/>
            <pc:sldMk cId="3256699461" sldId="395"/>
            <ac:picMk id="3" creationId="{023DD486-48E9-860C-0BBC-EBDC6A588EA3}"/>
          </ac:picMkLst>
        </pc:picChg>
      </pc:sldChg>
      <pc:sldChg chg="addSp modSp mod addAnim delAnim modAnim">
        <pc:chgData name="Gé Verbeek" userId="20d2065d-8055-4a68-a463-00777506795f" providerId="ADAL" clId="{408437A9-B1B4-4A5A-BF84-9732D44B2163}" dt="2026-02-18T14:14:50.399" v="668" actId="1076"/>
        <pc:sldMkLst>
          <pc:docMk/>
          <pc:sldMk cId="2225114770" sldId="396"/>
        </pc:sldMkLst>
        <pc:spChg chg="mod">
          <ac:chgData name="Gé Verbeek" userId="20d2065d-8055-4a68-a463-00777506795f" providerId="ADAL" clId="{408437A9-B1B4-4A5A-BF84-9732D44B2163}" dt="2026-02-18T13:22:53.610" v="364"/>
          <ac:spMkLst>
            <pc:docMk/>
            <pc:sldMk cId="2225114770" sldId="396"/>
            <ac:spMk id="5122" creationId="{80899F95-2E30-4511-922B-B88C19CF0D84}"/>
          </ac:spMkLst>
        </pc:spChg>
        <pc:spChg chg="mod">
          <ac:chgData name="Gé Verbeek" userId="20d2065d-8055-4a68-a463-00777506795f" providerId="ADAL" clId="{408437A9-B1B4-4A5A-BF84-9732D44B2163}" dt="2026-02-18T13:22:22.928" v="363" actId="108"/>
          <ac:spMkLst>
            <pc:docMk/>
            <pc:sldMk cId="2225114770" sldId="396"/>
            <ac:spMk id="7171" creationId="{E224BC8B-2913-4038-A10D-36A485D9D174}"/>
          </ac:spMkLst>
        </pc:spChg>
        <pc:picChg chg="add mod">
          <ac:chgData name="Gé Verbeek" userId="20d2065d-8055-4a68-a463-00777506795f" providerId="ADAL" clId="{408437A9-B1B4-4A5A-BF84-9732D44B2163}" dt="2026-02-18T14:14:50.399" v="668" actId="1076"/>
          <ac:picMkLst>
            <pc:docMk/>
            <pc:sldMk cId="2225114770" sldId="396"/>
            <ac:picMk id="3" creationId="{9D8C487B-60A5-80A3-BBA7-49DCEFCC3956}"/>
          </ac:picMkLst>
        </pc:picChg>
      </pc:sldChg>
      <pc:sldChg chg="modSp mod addAnim delAnim modAnim">
        <pc:chgData name="Gé Verbeek" userId="20d2065d-8055-4a68-a463-00777506795f" providerId="ADAL" clId="{408437A9-B1B4-4A5A-BF84-9732D44B2163}" dt="2026-02-18T13:25:59.196" v="389" actId="113"/>
        <pc:sldMkLst>
          <pc:docMk/>
          <pc:sldMk cId="3944922893" sldId="397"/>
        </pc:sldMkLst>
        <pc:spChg chg="mod">
          <ac:chgData name="Gé Verbeek" userId="20d2065d-8055-4a68-a463-00777506795f" providerId="ADAL" clId="{408437A9-B1B4-4A5A-BF84-9732D44B2163}" dt="2026-02-17T13:54:48.587" v="72" actId="14100"/>
          <ac:spMkLst>
            <pc:docMk/>
            <pc:sldMk cId="3944922893" sldId="397"/>
            <ac:spMk id="5122" creationId="{80899F95-2E30-4511-922B-B88C19CF0D84}"/>
          </ac:spMkLst>
        </pc:spChg>
        <pc:spChg chg="mod">
          <ac:chgData name="Gé Verbeek" userId="20d2065d-8055-4a68-a463-00777506795f" providerId="ADAL" clId="{408437A9-B1B4-4A5A-BF84-9732D44B2163}" dt="2026-02-18T13:25:59.196" v="389" actId="113"/>
          <ac:spMkLst>
            <pc:docMk/>
            <pc:sldMk cId="3944922893" sldId="397"/>
            <ac:spMk id="7171" creationId="{E224BC8B-2913-4038-A10D-36A485D9D174}"/>
          </ac:spMkLst>
        </pc:spChg>
      </pc:sldChg>
      <pc:sldChg chg="addSp modSp mod addAnim delAnim modAnim">
        <pc:chgData name="Gé Verbeek" userId="20d2065d-8055-4a68-a463-00777506795f" providerId="ADAL" clId="{408437A9-B1B4-4A5A-BF84-9732D44B2163}" dt="2026-02-18T14:15:36.007" v="673" actId="14100"/>
        <pc:sldMkLst>
          <pc:docMk/>
          <pc:sldMk cId="662202770" sldId="398"/>
        </pc:sldMkLst>
        <pc:spChg chg="mod">
          <ac:chgData name="Gé Verbeek" userId="20d2065d-8055-4a68-a463-00777506795f" providerId="ADAL" clId="{408437A9-B1B4-4A5A-BF84-9732D44B2163}" dt="2026-02-17T13:56:41.637" v="80"/>
          <ac:spMkLst>
            <pc:docMk/>
            <pc:sldMk cId="662202770" sldId="398"/>
            <ac:spMk id="5122" creationId="{80899F95-2E30-4511-922B-B88C19CF0D84}"/>
          </ac:spMkLst>
        </pc:spChg>
        <pc:spChg chg="mod">
          <ac:chgData name="Gé Verbeek" userId="20d2065d-8055-4a68-a463-00777506795f" providerId="ADAL" clId="{408437A9-B1B4-4A5A-BF84-9732D44B2163}" dt="2026-02-18T13:32:22.529" v="399" actId="207"/>
          <ac:spMkLst>
            <pc:docMk/>
            <pc:sldMk cId="662202770" sldId="398"/>
            <ac:spMk id="7171" creationId="{E224BC8B-2913-4038-A10D-36A485D9D174}"/>
          </ac:spMkLst>
        </pc:spChg>
        <pc:picChg chg="add mod">
          <ac:chgData name="Gé Verbeek" userId="20d2065d-8055-4a68-a463-00777506795f" providerId="ADAL" clId="{408437A9-B1B4-4A5A-BF84-9732D44B2163}" dt="2026-02-18T14:15:36.007" v="673" actId="14100"/>
          <ac:picMkLst>
            <pc:docMk/>
            <pc:sldMk cId="662202770" sldId="398"/>
            <ac:picMk id="3" creationId="{8348606C-DBD4-07EA-74DB-00AB549B1FD9}"/>
          </ac:picMkLst>
        </pc:picChg>
      </pc:sldChg>
      <pc:sldChg chg="addSp modSp mod setBg addAnim delAnim modAnim">
        <pc:chgData name="Gé Verbeek" userId="20d2065d-8055-4a68-a463-00777506795f" providerId="ADAL" clId="{408437A9-B1B4-4A5A-BF84-9732D44B2163}" dt="2026-02-18T14:17:01.608" v="678" actId="14100"/>
        <pc:sldMkLst>
          <pc:docMk/>
          <pc:sldMk cId="3116696551" sldId="399"/>
        </pc:sldMkLst>
        <pc:spChg chg="mod">
          <ac:chgData name="Gé Verbeek" userId="20d2065d-8055-4a68-a463-00777506795f" providerId="ADAL" clId="{408437A9-B1B4-4A5A-BF84-9732D44B2163}" dt="2026-02-17T14:00:39.912" v="91" actId="27636"/>
          <ac:spMkLst>
            <pc:docMk/>
            <pc:sldMk cId="3116696551" sldId="399"/>
            <ac:spMk id="5122" creationId="{80899F95-2E30-4511-922B-B88C19CF0D84}"/>
          </ac:spMkLst>
        </pc:spChg>
        <pc:spChg chg="mod">
          <ac:chgData name="Gé Verbeek" userId="20d2065d-8055-4a68-a463-00777506795f" providerId="ADAL" clId="{408437A9-B1B4-4A5A-BF84-9732D44B2163}" dt="2026-02-18T13:33:35.782" v="411" actId="108"/>
          <ac:spMkLst>
            <pc:docMk/>
            <pc:sldMk cId="3116696551" sldId="399"/>
            <ac:spMk id="7171" creationId="{E224BC8B-2913-4038-A10D-36A485D9D174}"/>
          </ac:spMkLst>
        </pc:spChg>
        <pc:spChg chg="add">
          <ac:chgData name="Gé Verbeek" userId="20d2065d-8055-4a68-a463-00777506795f" providerId="ADAL" clId="{408437A9-B1B4-4A5A-BF84-9732D44B2163}" dt="2026-02-17T14:00:21.185" v="81" actId="26606"/>
          <ac:spMkLst>
            <pc:docMk/>
            <pc:sldMk cId="3116696551" sldId="399"/>
            <ac:spMk id="7176" creationId="{FB3EF4D6-026A-4D52-B916-967329EE3FFE}"/>
          </ac:spMkLst>
        </pc:spChg>
        <pc:spChg chg="add">
          <ac:chgData name="Gé Verbeek" userId="20d2065d-8055-4a68-a463-00777506795f" providerId="ADAL" clId="{408437A9-B1B4-4A5A-BF84-9732D44B2163}" dt="2026-02-17T14:00:21.185" v="81" actId="26606"/>
          <ac:spMkLst>
            <pc:docMk/>
            <pc:sldMk cId="3116696551" sldId="399"/>
            <ac:spMk id="7178" creationId="{4DB4846F-6AA5-4DB3-9581-D95F22BD5662}"/>
          </ac:spMkLst>
        </pc:spChg>
        <pc:spChg chg="add">
          <ac:chgData name="Gé Verbeek" userId="20d2065d-8055-4a68-a463-00777506795f" providerId="ADAL" clId="{408437A9-B1B4-4A5A-BF84-9732D44B2163}" dt="2026-02-17T14:00:21.185" v="81" actId="26606"/>
          <ac:spMkLst>
            <pc:docMk/>
            <pc:sldMk cId="3116696551" sldId="399"/>
            <ac:spMk id="7180" creationId="{D54EC22E-2292-4292-A80B-E81DF64BFB26}"/>
          </ac:spMkLst>
        </pc:spChg>
        <pc:grpChg chg="add">
          <ac:chgData name="Gé Verbeek" userId="20d2065d-8055-4a68-a463-00777506795f" providerId="ADAL" clId="{408437A9-B1B4-4A5A-BF84-9732D44B2163}" dt="2026-02-17T14:00:21.185" v="81" actId="26606"/>
          <ac:grpSpMkLst>
            <pc:docMk/>
            <pc:sldMk cId="3116696551" sldId="399"/>
            <ac:grpSpMk id="7182" creationId="{992A2039-50D4-4D49-A79F-C82A1D913162}"/>
          </ac:grpSpMkLst>
        </pc:grpChg>
        <pc:picChg chg="add mod">
          <ac:chgData name="Gé Verbeek" userId="20d2065d-8055-4a68-a463-00777506795f" providerId="ADAL" clId="{408437A9-B1B4-4A5A-BF84-9732D44B2163}" dt="2026-02-18T14:17:01.608" v="678" actId="14100"/>
          <ac:picMkLst>
            <pc:docMk/>
            <pc:sldMk cId="3116696551" sldId="399"/>
            <ac:picMk id="3" creationId="{FC44822B-DA07-906F-5740-5DE3459B2811}"/>
          </ac:picMkLst>
        </pc:picChg>
      </pc:sldChg>
      <pc:sldChg chg="addSp delSp modSp mod setBg addAnim delAnim modAnim">
        <pc:chgData name="Gé Verbeek" userId="20d2065d-8055-4a68-a463-00777506795f" providerId="ADAL" clId="{408437A9-B1B4-4A5A-BF84-9732D44B2163}" dt="2026-02-18T13:46:17.210" v="520" actId="207"/>
        <pc:sldMkLst>
          <pc:docMk/>
          <pc:sldMk cId="53527164" sldId="400"/>
        </pc:sldMkLst>
        <pc:spChg chg="mod">
          <ac:chgData name="Gé Verbeek" userId="20d2065d-8055-4a68-a463-00777506795f" providerId="ADAL" clId="{408437A9-B1B4-4A5A-BF84-9732D44B2163}" dt="2026-02-17T14:13:23.656" v="185"/>
          <ac:spMkLst>
            <pc:docMk/>
            <pc:sldMk cId="53527164" sldId="400"/>
            <ac:spMk id="5122" creationId="{80899F95-2E30-4511-922B-B88C19CF0D84}"/>
          </ac:spMkLst>
        </pc:spChg>
        <pc:spChg chg="mod">
          <ac:chgData name="Gé Verbeek" userId="20d2065d-8055-4a68-a463-00777506795f" providerId="ADAL" clId="{408437A9-B1B4-4A5A-BF84-9732D44B2163}" dt="2026-02-18T13:46:17.210" v="520" actId="207"/>
          <ac:spMkLst>
            <pc:docMk/>
            <pc:sldMk cId="53527164" sldId="400"/>
            <ac:spMk id="7171" creationId="{E224BC8B-2913-4038-A10D-36A485D9D174}"/>
          </ac:spMkLst>
        </pc:spChg>
        <pc:spChg chg="add">
          <ac:chgData name="Gé Verbeek" userId="20d2065d-8055-4a68-a463-00777506795f" providerId="ADAL" clId="{408437A9-B1B4-4A5A-BF84-9732D44B2163}" dt="2026-02-17T14:13:02.271" v="184" actId="26606"/>
          <ac:spMkLst>
            <pc:docMk/>
            <pc:sldMk cId="53527164" sldId="400"/>
            <ac:spMk id="7184" creationId="{A1081473-BB93-49A4-B605-4E2053739770}"/>
          </ac:spMkLst>
        </pc:spChg>
        <pc:spChg chg="add">
          <ac:chgData name="Gé Verbeek" userId="20d2065d-8055-4a68-a463-00777506795f" providerId="ADAL" clId="{408437A9-B1B4-4A5A-BF84-9732D44B2163}" dt="2026-02-17T14:13:02.271" v="184" actId="26606"/>
          <ac:spMkLst>
            <pc:docMk/>
            <pc:sldMk cId="53527164" sldId="400"/>
            <ac:spMk id="7193" creationId="{FB3EF4D6-026A-4D52-B916-967329EE3FFE}"/>
          </ac:spMkLst>
        </pc:spChg>
        <pc:spChg chg="add">
          <ac:chgData name="Gé Verbeek" userId="20d2065d-8055-4a68-a463-00777506795f" providerId="ADAL" clId="{408437A9-B1B4-4A5A-BF84-9732D44B2163}" dt="2026-02-17T14:13:02.271" v="184" actId="26606"/>
          <ac:spMkLst>
            <pc:docMk/>
            <pc:sldMk cId="53527164" sldId="400"/>
            <ac:spMk id="7194" creationId="{4DB4846F-6AA5-4DB3-9581-D95F22BD5662}"/>
          </ac:spMkLst>
        </pc:spChg>
        <pc:spChg chg="add">
          <ac:chgData name="Gé Verbeek" userId="20d2065d-8055-4a68-a463-00777506795f" providerId="ADAL" clId="{408437A9-B1B4-4A5A-BF84-9732D44B2163}" dt="2026-02-17T14:13:02.271" v="184" actId="26606"/>
          <ac:spMkLst>
            <pc:docMk/>
            <pc:sldMk cId="53527164" sldId="400"/>
            <ac:spMk id="7195" creationId="{D54EC22E-2292-4292-A80B-E81DF64BFB26}"/>
          </ac:spMkLst>
        </pc:spChg>
        <pc:spChg chg="add">
          <ac:chgData name="Gé Verbeek" userId="20d2065d-8055-4a68-a463-00777506795f" providerId="ADAL" clId="{408437A9-B1B4-4A5A-BF84-9732D44B2163}" dt="2026-02-17T14:13:02.271" v="184" actId="26606"/>
          <ac:spMkLst>
            <pc:docMk/>
            <pc:sldMk cId="53527164" sldId="400"/>
            <ac:spMk id="7196" creationId="{CC1C7165-8A3A-44EB-88D0-4EFA36A004E2}"/>
          </ac:spMkLst>
        </pc:spChg>
      </pc:sldChg>
      <pc:sldChg chg="modSp mod">
        <pc:chgData name="Gé Verbeek" userId="20d2065d-8055-4a68-a463-00777506795f" providerId="ADAL" clId="{408437A9-B1B4-4A5A-BF84-9732D44B2163}" dt="2026-02-18T14:52:52.631" v="974" actId="20577"/>
        <pc:sldMkLst>
          <pc:docMk/>
          <pc:sldMk cId="503072672" sldId="403"/>
        </pc:sldMkLst>
        <pc:spChg chg="mod">
          <ac:chgData name="Gé Verbeek" userId="20d2065d-8055-4a68-a463-00777506795f" providerId="ADAL" clId="{408437A9-B1B4-4A5A-BF84-9732D44B2163}" dt="2026-02-18T14:52:52.631" v="974" actId="20577"/>
          <ac:spMkLst>
            <pc:docMk/>
            <pc:sldMk cId="503072672" sldId="403"/>
            <ac:spMk id="4" creationId="{2BE14231-C2F1-DC65-380A-0FA7D85445D1}"/>
          </ac:spMkLst>
        </pc:spChg>
      </pc:sldChg>
      <pc:sldChg chg="modSp add mod">
        <pc:chgData name="Gé Verbeek" userId="20d2065d-8055-4a68-a463-00777506795f" providerId="ADAL" clId="{408437A9-B1B4-4A5A-BF84-9732D44B2163}" dt="2026-02-18T14:53:38.052" v="1029" actId="20577"/>
        <pc:sldMkLst>
          <pc:docMk/>
          <pc:sldMk cId="399726493" sldId="404"/>
        </pc:sldMkLst>
        <pc:spChg chg="mod">
          <ac:chgData name="Gé Verbeek" userId="20d2065d-8055-4a68-a463-00777506795f" providerId="ADAL" clId="{408437A9-B1B4-4A5A-BF84-9732D44B2163}" dt="2026-02-18T14:53:38.052" v="1029" actId="20577"/>
          <ac:spMkLst>
            <pc:docMk/>
            <pc:sldMk cId="399726493" sldId="404"/>
            <ac:spMk id="4" creationId="{BE5E9AAC-8AFC-4CA9-B89F-13D11A0216BE}"/>
          </ac:spMkLst>
        </pc:spChg>
      </pc:sldChg>
      <pc:sldChg chg="addSp modSp add mod modAnim">
        <pc:chgData name="Gé Verbeek" userId="20d2065d-8055-4a68-a463-00777506795f" providerId="ADAL" clId="{408437A9-B1B4-4A5A-BF84-9732D44B2163}" dt="2026-02-18T14:17:43.702" v="681" actId="14100"/>
        <pc:sldMkLst>
          <pc:docMk/>
          <pc:sldMk cId="1043029985" sldId="405"/>
        </pc:sldMkLst>
        <pc:spChg chg="mod">
          <ac:chgData name="Gé Verbeek" userId="20d2065d-8055-4a68-a463-00777506795f" providerId="ADAL" clId="{408437A9-B1B4-4A5A-BF84-9732D44B2163}" dt="2026-02-18T13:35:31.836" v="428" actId="108"/>
          <ac:spMkLst>
            <pc:docMk/>
            <pc:sldMk cId="1043029985" sldId="405"/>
            <ac:spMk id="7171" creationId="{29A25C88-2A60-D5F5-6358-9F9567FBE359}"/>
          </ac:spMkLst>
        </pc:spChg>
        <pc:picChg chg="add mod">
          <ac:chgData name="Gé Verbeek" userId="20d2065d-8055-4a68-a463-00777506795f" providerId="ADAL" clId="{408437A9-B1B4-4A5A-BF84-9732D44B2163}" dt="2026-02-18T14:17:43.702" v="681" actId="14100"/>
          <ac:picMkLst>
            <pc:docMk/>
            <pc:sldMk cId="1043029985" sldId="405"/>
            <ac:picMk id="3" creationId="{DCF987CD-1497-4772-EDFC-0F47FA56C85F}"/>
          </ac:picMkLst>
        </pc:picChg>
      </pc:sldChg>
      <pc:sldChg chg="addSp modSp add mod modAnim">
        <pc:chgData name="Gé Verbeek" userId="20d2065d-8055-4a68-a463-00777506795f" providerId="ADAL" clId="{408437A9-B1B4-4A5A-BF84-9732D44B2163}" dt="2026-02-18T14:18:19.238" v="685" actId="1076"/>
        <pc:sldMkLst>
          <pc:docMk/>
          <pc:sldMk cId="1370576344" sldId="406"/>
        </pc:sldMkLst>
        <pc:spChg chg="mod">
          <ac:chgData name="Gé Verbeek" userId="20d2065d-8055-4a68-a463-00777506795f" providerId="ADAL" clId="{408437A9-B1B4-4A5A-BF84-9732D44B2163}" dt="2026-02-18T13:36:19.945" v="435" actId="114"/>
          <ac:spMkLst>
            <pc:docMk/>
            <pc:sldMk cId="1370576344" sldId="406"/>
            <ac:spMk id="7171" creationId="{97AC0230-93D9-D6B2-2F26-5655A5241FA7}"/>
          </ac:spMkLst>
        </pc:spChg>
        <pc:picChg chg="add mod">
          <ac:chgData name="Gé Verbeek" userId="20d2065d-8055-4a68-a463-00777506795f" providerId="ADAL" clId="{408437A9-B1B4-4A5A-BF84-9732D44B2163}" dt="2026-02-18T14:18:19.238" v="685" actId="1076"/>
          <ac:picMkLst>
            <pc:docMk/>
            <pc:sldMk cId="1370576344" sldId="406"/>
            <ac:picMk id="3" creationId="{2273ADF4-3200-336A-FA3F-2C47B4A7BA91}"/>
          </ac:picMkLst>
        </pc:picChg>
      </pc:sldChg>
      <pc:sldChg chg="modSp add mod addAnim delAnim modAnim">
        <pc:chgData name="Gé Verbeek" userId="20d2065d-8055-4a68-a463-00777506795f" providerId="ADAL" clId="{408437A9-B1B4-4A5A-BF84-9732D44B2163}" dt="2026-02-18T13:38:15.103" v="448"/>
        <pc:sldMkLst>
          <pc:docMk/>
          <pc:sldMk cId="2403223556" sldId="407"/>
        </pc:sldMkLst>
        <pc:spChg chg="mod">
          <ac:chgData name="Gé Verbeek" userId="20d2065d-8055-4a68-a463-00777506795f" providerId="ADAL" clId="{408437A9-B1B4-4A5A-BF84-9732D44B2163}" dt="2026-02-18T13:37:45.062" v="445" actId="108"/>
          <ac:spMkLst>
            <pc:docMk/>
            <pc:sldMk cId="2403223556" sldId="407"/>
            <ac:spMk id="7171" creationId="{B09755F6-ADD5-CE71-8DEC-B95460D9F9F4}"/>
          </ac:spMkLst>
        </pc:spChg>
      </pc:sldChg>
      <pc:sldChg chg="addSp modSp add mod replId modAnim">
        <pc:chgData name="Gé Verbeek" userId="20d2065d-8055-4a68-a463-00777506795f" providerId="ADAL" clId="{408437A9-B1B4-4A5A-BF84-9732D44B2163}" dt="2026-02-18T14:19:38.972" v="689" actId="1076"/>
        <pc:sldMkLst>
          <pc:docMk/>
          <pc:sldMk cId="896077865" sldId="408"/>
        </pc:sldMkLst>
        <pc:spChg chg="mod">
          <ac:chgData name="Gé Verbeek" userId="20d2065d-8055-4a68-a463-00777506795f" providerId="ADAL" clId="{408437A9-B1B4-4A5A-BF84-9732D44B2163}" dt="2026-02-18T13:39:33.561" v="458" actId="108"/>
          <ac:spMkLst>
            <pc:docMk/>
            <pc:sldMk cId="896077865" sldId="408"/>
            <ac:spMk id="7171" creationId="{EDBE5DCA-9214-9FE6-7948-792932545CB7}"/>
          </ac:spMkLst>
        </pc:spChg>
        <pc:picChg chg="add mod">
          <ac:chgData name="Gé Verbeek" userId="20d2065d-8055-4a68-a463-00777506795f" providerId="ADAL" clId="{408437A9-B1B4-4A5A-BF84-9732D44B2163}" dt="2026-02-18T14:19:38.972" v="689" actId="1076"/>
          <ac:picMkLst>
            <pc:docMk/>
            <pc:sldMk cId="896077865" sldId="408"/>
            <ac:picMk id="3" creationId="{404BB8C6-BBCD-915B-A208-86562A5D9531}"/>
          </ac:picMkLst>
        </pc:picChg>
      </pc:sldChg>
      <pc:sldChg chg="add del">
        <pc:chgData name="Gé Verbeek" userId="20d2065d-8055-4a68-a463-00777506795f" providerId="ADAL" clId="{408437A9-B1B4-4A5A-BF84-9732D44B2163}" dt="2026-02-18T13:39:46.581" v="459" actId="47"/>
        <pc:sldMkLst>
          <pc:docMk/>
          <pc:sldMk cId="2142359079" sldId="409"/>
        </pc:sldMkLst>
      </pc:sldChg>
      <pc:sldChg chg="addSp delSp modSp add mod addAnim delAnim modAnim">
        <pc:chgData name="Gé Verbeek" userId="20d2065d-8055-4a68-a463-00777506795f" providerId="ADAL" clId="{408437A9-B1B4-4A5A-BF84-9732D44B2163}" dt="2026-02-18T14:26:34.720" v="700" actId="1076"/>
        <pc:sldMkLst>
          <pc:docMk/>
          <pc:sldMk cId="1336177359" sldId="410"/>
        </pc:sldMkLst>
        <pc:spChg chg="mod">
          <ac:chgData name="Gé Verbeek" userId="20d2065d-8055-4a68-a463-00777506795f" providerId="ADAL" clId="{408437A9-B1B4-4A5A-BF84-9732D44B2163}" dt="2026-02-17T14:05:20.922" v="136" actId="20577"/>
          <ac:spMkLst>
            <pc:docMk/>
            <pc:sldMk cId="1336177359" sldId="410"/>
            <ac:spMk id="5122" creationId="{CE15DCDF-1A9E-57EE-499C-213FD21BBB66}"/>
          </ac:spMkLst>
        </pc:spChg>
        <pc:spChg chg="mod">
          <ac:chgData name="Gé Verbeek" userId="20d2065d-8055-4a68-a463-00777506795f" providerId="ADAL" clId="{408437A9-B1B4-4A5A-BF84-9732D44B2163}" dt="2026-02-18T13:41:23.857" v="478" actId="114"/>
          <ac:spMkLst>
            <pc:docMk/>
            <pc:sldMk cId="1336177359" sldId="410"/>
            <ac:spMk id="7171" creationId="{0A0D2365-ABFE-98EF-79D6-0487F08B48E8}"/>
          </ac:spMkLst>
        </pc:spChg>
        <pc:picChg chg="add del mod">
          <ac:chgData name="Gé Verbeek" userId="20d2065d-8055-4a68-a463-00777506795f" providerId="ADAL" clId="{408437A9-B1B4-4A5A-BF84-9732D44B2163}" dt="2026-02-18T14:26:22.317" v="697" actId="21"/>
          <ac:picMkLst>
            <pc:docMk/>
            <pc:sldMk cId="1336177359" sldId="410"/>
            <ac:picMk id="3" creationId="{DBCB8810-89E2-5653-2B06-1D3F92C72874}"/>
          </ac:picMkLst>
        </pc:picChg>
        <pc:picChg chg="add mod">
          <ac:chgData name="Gé Verbeek" userId="20d2065d-8055-4a68-a463-00777506795f" providerId="ADAL" clId="{408437A9-B1B4-4A5A-BF84-9732D44B2163}" dt="2026-02-18T14:26:34.720" v="700" actId="1076"/>
          <ac:picMkLst>
            <pc:docMk/>
            <pc:sldMk cId="1336177359" sldId="410"/>
            <ac:picMk id="5" creationId="{57218C83-9D6D-F1AF-98B7-DFA1CF6A9FF5}"/>
          </ac:picMkLst>
        </pc:picChg>
      </pc:sldChg>
      <pc:sldChg chg="addSp modSp add mod modAnim">
        <pc:chgData name="Gé Verbeek" userId="20d2065d-8055-4a68-a463-00777506795f" providerId="ADAL" clId="{408437A9-B1B4-4A5A-BF84-9732D44B2163}" dt="2026-02-18T14:28:14.445" v="705" actId="14100"/>
        <pc:sldMkLst>
          <pc:docMk/>
          <pc:sldMk cId="1970040727" sldId="411"/>
        </pc:sldMkLst>
        <pc:spChg chg="mod">
          <ac:chgData name="Gé Verbeek" userId="20d2065d-8055-4a68-a463-00777506795f" providerId="ADAL" clId="{408437A9-B1B4-4A5A-BF84-9732D44B2163}" dt="2026-02-17T14:07:05.004" v="162" actId="20577"/>
          <ac:spMkLst>
            <pc:docMk/>
            <pc:sldMk cId="1970040727" sldId="411"/>
            <ac:spMk id="5122" creationId="{919DC1E9-6B08-8E7A-C8A0-5FDABEFB3E0F}"/>
          </ac:spMkLst>
        </pc:spChg>
        <pc:spChg chg="mod">
          <ac:chgData name="Gé Verbeek" userId="20d2065d-8055-4a68-a463-00777506795f" providerId="ADAL" clId="{408437A9-B1B4-4A5A-BF84-9732D44B2163}" dt="2026-02-18T13:43:57.361" v="499" actId="255"/>
          <ac:spMkLst>
            <pc:docMk/>
            <pc:sldMk cId="1970040727" sldId="411"/>
            <ac:spMk id="7171" creationId="{B784C28E-3D6A-A1C9-BACF-1CF0B06BB265}"/>
          </ac:spMkLst>
        </pc:spChg>
        <pc:picChg chg="add mod">
          <ac:chgData name="Gé Verbeek" userId="20d2065d-8055-4a68-a463-00777506795f" providerId="ADAL" clId="{408437A9-B1B4-4A5A-BF84-9732D44B2163}" dt="2026-02-18T14:28:14.445" v="705" actId="14100"/>
          <ac:picMkLst>
            <pc:docMk/>
            <pc:sldMk cId="1970040727" sldId="411"/>
            <ac:picMk id="3" creationId="{60362F82-4BFA-C970-71E8-59531DC998E1}"/>
          </ac:picMkLst>
        </pc:picChg>
      </pc:sldChg>
      <pc:sldChg chg="addSp modSp add mod ord addAnim delAnim modAnim">
        <pc:chgData name="Gé Verbeek" userId="20d2065d-8055-4a68-a463-00777506795f" providerId="ADAL" clId="{408437A9-B1B4-4A5A-BF84-9732D44B2163}" dt="2026-02-18T14:26:30.725" v="699" actId="1076"/>
        <pc:sldMkLst>
          <pc:docMk/>
          <pc:sldMk cId="388845469" sldId="412"/>
        </pc:sldMkLst>
        <pc:spChg chg="mod">
          <ac:chgData name="Gé Verbeek" userId="20d2065d-8055-4a68-a463-00777506795f" providerId="ADAL" clId="{408437A9-B1B4-4A5A-BF84-9732D44B2163}" dt="2026-02-18T13:43:15.784" v="495" actId="113"/>
          <ac:spMkLst>
            <pc:docMk/>
            <pc:sldMk cId="388845469" sldId="412"/>
            <ac:spMk id="7171" creationId="{94B49DB9-1E16-F5FA-3109-1B257F197B8E}"/>
          </ac:spMkLst>
        </pc:spChg>
        <pc:picChg chg="add mod">
          <ac:chgData name="Gé Verbeek" userId="20d2065d-8055-4a68-a463-00777506795f" providerId="ADAL" clId="{408437A9-B1B4-4A5A-BF84-9732D44B2163}" dt="2026-02-18T14:26:30.725" v="699" actId="1076"/>
          <ac:picMkLst>
            <pc:docMk/>
            <pc:sldMk cId="388845469" sldId="412"/>
            <ac:picMk id="2" creationId="{278BA565-2EDB-29EA-5D96-FDAA735A3F71}"/>
          </ac:picMkLst>
        </pc:picChg>
      </pc:sldChg>
      <pc:sldChg chg="addSp delSp modSp add mod delAnim">
        <pc:chgData name="Gé Verbeek" userId="20d2065d-8055-4a68-a463-00777506795f" providerId="ADAL" clId="{408437A9-B1B4-4A5A-BF84-9732D44B2163}" dt="2026-02-17T14:09:21.598" v="178" actId="14100"/>
        <pc:sldMkLst>
          <pc:docMk/>
          <pc:sldMk cId="188461620" sldId="413"/>
        </pc:sldMkLst>
        <pc:picChg chg="add mod ord">
          <ac:chgData name="Gé Verbeek" userId="20d2065d-8055-4a68-a463-00777506795f" providerId="ADAL" clId="{408437A9-B1B4-4A5A-BF84-9732D44B2163}" dt="2026-02-17T14:09:21.598" v="178" actId="14100"/>
          <ac:picMkLst>
            <pc:docMk/>
            <pc:sldMk cId="188461620" sldId="413"/>
            <ac:picMk id="3" creationId="{BB391657-DEAF-79D4-45A0-E25C4A74B3CD}"/>
          </ac:picMkLst>
        </pc:picChg>
      </pc:sldChg>
      <pc:sldChg chg="addSp delSp modSp add mod modAnim">
        <pc:chgData name="Gé Verbeek" userId="20d2065d-8055-4a68-a463-00777506795f" providerId="ADAL" clId="{408437A9-B1B4-4A5A-BF84-9732D44B2163}" dt="2026-02-18T14:49:24.054" v="883" actId="1076"/>
        <pc:sldMkLst>
          <pc:docMk/>
          <pc:sldMk cId="1746693855" sldId="414"/>
        </pc:sldMkLst>
        <pc:spChg chg="add mod">
          <ac:chgData name="Gé Verbeek" userId="20d2065d-8055-4a68-a463-00777506795f" providerId="ADAL" clId="{408437A9-B1B4-4A5A-BF84-9732D44B2163}" dt="2026-02-18T14:49:24.054" v="883" actId="1076"/>
          <ac:spMkLst>
            <pc:docMk/>
            <pc:sldMk cId="1746693855" sldId="414"/>
            <ac:spMk id="2" creationId="{2DBD2359-7A0F-3D3D-DE69-522E35B56D33}"/>
          </ac:spMkLst>
        </pc:spChg>
        <pc:spChg chg="mod">
          <ac:chgData name="Gé Verbeek" userId="20d2065d-8055-4a68-a463-00777506795f" providerId="ADAL" clId="{408437A9-B1B4-4A5A-BF84-9732D44B2163}" dt="2026-02-18T14:48:02.338" v="875" actId="20577"/>
          <ac:spMkLst>
            <pc:docMk/>
            <pc:sldMk cId="1746693855" sldId="414"/>
            <ac:spMk id="5122" creationId="{7D4A07B8-EFD8-44D3-3223-05CE19CC5DDB}"/>
          </ac:spMkLst>
        </pc:spChg>
        <pc:spChg chg="del">
          <ac:chgData name="Gé Verbeek" userId="20d2065d-8055-4a68-a463-00777506795f" providerId="ADAL" clId="{408437A9-B1B4-4A5A-BF84-9732D44B2163}" dt="2026-02-18T14:48:42.968" v="876"/>
          <ac:spMkLst>
            <pc:docMk/>
            <pc:sldMk cId="1746693855" sldId="414"/>
            <ac:spMk id="7171" creationId="{8A999884-BD28-5B11-C5D4-F927531D2E6C}"/>
          </ac:spMkLst>
        </pc:spChg>
      </pc:sldChg>
      <pc:sldChg chg="addSp modSp add mod addAnim delAnim modAnim">
        <pc:chgData name="Gé Verbeek" userId="20d2065d-8055-4a68-a463-00777506795f" providerId="ADAL" clId="{408437A9-B1B4-4A5A-BF84-9732D44B2163}" dt="2026-02-18T14:29:29.069" v="710" actId="14100"/>
        <pc:sldMkLst>
          <pc:docMk/>
          <pc:sldMk cId="810962313" sldId="415"/>
        </pc:sldMkLst>
        <pc:spChg chg="mod">
          <ac:chgData name="Gé Verbeek" userId="20d2065d-8055-4a68-a463-00777506795f" providerId="ADAL" clId="{408437A9-B1B4-4A5A-BF84-9732D44B2163}" dt="2026-02-18T13:51:01.028" v="561" actId="108"/>
          <ac:spMkLst>
            <pc:docMk/>
            <pc:sldMk cId="810962313" sldId="415"/>
            <ac:spMk id="5122" creationId="{91154141-D1EE-C651-53BB-540C2E286010}"/>
          </ac:spMkLst>
        </pc:spChg>
        <pc:spChg chg="mod">
          <ac:chgData name="Gé Verbeek" userId="20d2065d-8055-4a68-a463-00777506795f" providerId="ADAL" clId="{408437A9-B1B4-4A5A-BF84-9732D44B2163}" dt="2026-02-18T13:49:52.128" v="557" actId="21"/>
          <ac:spMkLst>
            <pc:docMk/>
            <pc:sldMk cId="810962313" sldId="415"/>
            <ac:spMk id="7171" creationId="{B8A0B5CF-3569-5CBF-01D5-3FB85830769F}"/>
          </ac:spMkLst>
        </pc:spChg>
        <pc:picChg chg="add mod">
          <ac:chgData name="Gé Verbeek" userId="20d2065d-8055-4a68-a463-00777506795f" providerId="ADAL" clId="{408437A9-B1B4-4A5A-BF84-9732D44B2163}" dt="2026-02-18T14:29:29.069" v="710" actId="14100"/>
          <ac:picMkLst>
            <pc:docMk/>
            <pc:sldMk cId="810962313" sldId="415"/>
            <ac:picMk id="3" creationId="{AC8594F6-B7C2-DEBD-63B0-C96CBF9ED23B}"/>
          </ac:picMkLst>
        </pc:picChg>
      </pc:sldChg>
      <pc:sldChg chg="addSp modSp add mod modAnim">
        <pc:chgData name="Gé Verbeek" userId="20d2065d-8055-4a68-a463-00777506795f" providerId="ADAL" clId="{408437A9-B1B4-4A5A-BF84-9732D44B2163}" dt="2026-02-18T14:29:39.200" v="714" actId="1076"/>
        <pc:sldMkLst>
          <pc:docMk/>
          <pc:sldMk cId="2498262457" sldId="416"/>
        </pc:sldMkLst>
        <pc:spChg chg="mod">
          <ac:chgData name="Gé Verbeek" userId="20d2065d-8055-4a68-a463-00777506795f" providerId="ADAL" clId="{408437A9-B1B4-4A5A-BF84-9732D44B2163}" dt="2026-02-18T13:51:16.633" v="562"/>
          <ac:spMkLst>
            <pc:docMk/>
            <pc:sldMk cId="2498262457" sldId="416"/>
            <ac:spMk id="5122" creationId="{6B6C3E8C-69C7-5434-F73E-1A464AA90288}"/>
          </ac:spMkLst>
        </pc:spChg>
        <pc:spChg chg="mod">
          <ac:chgData name="Gé Verbeek" userId="20d2065d-8055-4a68-a463-00777506795f" providerId="ADAL" clId="{408437A9-B1B4-4A5A-BF84-9732D44B2163}" dt="2026-02-18T13:47:58.210" v="538" actId="27636"/>
          <ac:spMkLst>
            <pc:docMk/>
            <pc:sldMk cId="2498262457" sldId="416"/>
            <ac:spMk id="7171" creationId="{A21AE47B-E353-29A6-9C17-53881E18566D}"/>
          </ac:spMkLst>
        </pc:spChg>
        <pc:picChg chg="add mod">
          <ac:chgData name="Gé Verbeek" userId="20d2065d-8055-4a68-a463-00777506795f" providerId="ADAL" clId="{408437A9-B1B4-4A5A-BF84-9732D44B2163}" dt="2026-02-18T14:29:39.200" v="714" actId="1076"/>
          <ac:picMkLst>
            <pc:docMk/>
            <pc:sldMk cId="2498262457" sldId="416"/>
            <ac:picMk id="3" creationId="{3DBCF037-F2AE-3462-D02D-D8FF617EBCC7}"/>
          </ac:picMkLst>
        </pc:picChg>
      </pc:sldChg>
      <pc:sldChg chg="addSp modSp add mod replId modAnim">
        <pc:chgData name="Gé Verbeek" userId="20d2065d-8055-4a68-a463-00777506795f" providerId="ADAL" clId="{408437A9-B1B4-4A5A-BF84-9732D44B2163}" dt="2026-02-18T14:29:47.729" v="718" actId="1076"/>
        <pc:sldMkLst>
          <pc:docMk/>
          <pc:sldMk cId="185304644" sldId="417"/>
        </pc:sldMkLst>
        <pc:spChg chg="mod">
          <ac:chgData name="Gé Verbeek" userId="20d2065d-8055-4a68-a463-00777506795f" providerId="ADAL" clId="{408437A9-B1B4-4A5A-BF84-9732D44B2163}" dt="2026-02-18T13:52:00.472" v="564" actId="1076"/>
          <ac:spMkLst>
            <pc:docMk/>
            <pc:sldMk cId="185304644" sldId="417"/>
            <ac:spMk id="5122" creationId="{46FCEA6A-1674-D7DC-C6FB-633835B0CDDA}"/>
          </ac:spMkLst>
        </pc:spChg>
        <pc:spChg chg="mod">
          <ac:chgData name="Gé Verbeek" userId="20d2065d-8055-4a68-a463-00777506795f" providerId="ADAL" clId="{408437A9-B1B4-4A5A-BF84-9732D44B2163}" dt="2026-02-18T13:49:04.102" v="550" actId="207"/>
          <ac:spMkLst>
            <pc:docMk/>
            <pc:sldMk cId="185304644" sldId="417"/>
            <ac:spMk id="7171" creationId="{16568FB4-65DB-8D41-3FF4-B81504695E3C}"/>
          </ac:spMkLst>
        </pc:spChg>
        <pc:picChg chg="add mod">
          <ac:chgData name="Gé Verbeek" userId="20d2065d-8055-4a68-a463-00777506795f" providerId="ADAL" clId="{408437A9-B1B4-4A5A-BF84-9732D44B2163}" dt="2026-02-18T14:29:47.729" v="718" actId="1076"/>
          <ac:picMkLst>
            <pc:docMk/>
            <pc:sldMk cId="185304644" sldId="417"/>
            <ac:picMk id="3" creationId="{3C4BA7C6-065F-361E-3600-0794770D63FE}"/>
          </ac:picMkLst>
        </pc:picChg>
      </pc:sldChg>
      <pc:sldChg chg="addSp modSp add mod addAnim delAnim modAnim">
        <pc:chgData name="Gé Verbeek" userId="20d2065d-8055-4a68-a463-00777506795f" providerId="ADAL" clId="{408437A9-B1B4-4A5A-BF84-9732D44B2163}" dt="2026-02-18T14:30:29.542" v="723" actId="14100"/>
        <pc:sldMkLst>
          <pc:docMk/>
          <pc:sldMk cId="2470314368" sldId="418"/>
        </pc:sldMkLst>
        <pc:spChg chg="mod">
          <ac:chgData name="Gé Verbeek" userId="20d2065d-8055-4a68-a463-00777506795f" providerId="ADAL" clId="{408437A9-B1B4-4A5A-BF84-9732D44B2163}" dt="2026-02-17T14:17:46.703" v="211"/>
          <ac:spMkLst>
            <pc:docMk/>
            <pc:sldMk cId="2470314368" sldId="418"/>
            <ac:spMk id="5122" creationId="{3A3132FD-1BD5-6487-CEE5-C0D1BC665A52}"/>
          </ac:spMkLst>
        </pc:spChg>
        <pc:spChg chg="mod">
          <ac:chgData name="Gé Verbeek" userId="20d2065d-8055-4a68-a463-00777506795f" providerId="ADAL" clId="{408437A9-B1B4-4A5A-BF84-9732D44B2163}" dt="2026-02-18T13:55:05.745" v="566" actId="113"/>
          <ac:spMkLst>
            <pc:docMk/>
            <pc:sldMk cId="2470314368" sldId="418"/>
            <ac:spMk id="7171" creationId="{CE46BC2E-E45C-41B9-75A2-AC1DD5005CAA}"/>
          </ac:spMkLst>
        </pc:spChg>
        <pc:picChg chg="add mod">
          <ac:chgData name="Gé Verbeek" userId="20d2065d-8055-4a68-a463-00777506795f" providerId="ADAL" clId="{408437A9-B1B4-4A5A-BF84-9732D44B2163}" dt="2026-02-18T14:30:29.542" v="723" actId="14100"/>
          <ac:picMkLst>
            <pc:docMk/>
            <pc:sldMk cId="2470314368" sldId="418"/>
            <ac:picMk id="3" creationId="{9AFFEBFE-C936-4371-0803-6ED51A1FA4BE}"/>
          </ac:picMkLst>
        </pc:picChg>
      </pc:sldChg>
      <pc:sldChg chg="addSp modSp add mod addAnim delAnim modAnim">
        <pc:chgData name="Gé Verbeek" userId="20d2065d-8055-4a68-a463-00777506795f" providerId="ADAL" clId="{408437A9-B1B4-4A5A-BF84-9732D44B2163}" dt="2026-02-18T14:31:26.986" v="727" actId="1076"/>
        <pc:sldMkLst>
          <pc:docMk/>
          <pc:sldMk cId="3834098743" sldId="419"/>
        </pc:sldMkLst>
        <pc:spChg chg="mod">
          <ac:chgData name="Gé Verbeek" userId="20d2065d-8055-4a68-a463-00777506795f" providerId="ADAL" clId="{408437A9-B1B4-4A5A-BF84-9732D44B2163}" dt="2026-02-17T14:18:38.114" v="219" actId="14100"/>
          <ac:spMkLst>
            <pc:docMk/>
            <pc:sldMk cId="3834098743" sldId="419"/>
            <ac:spMk id="5122" creationId="{5605B866-F5A3-49FB-E23B-1F8D9128270D}"/>
          </ac:spMkLst>
        </pc:spChg>
        <pc:spChg chg="mod">
          <ac:chgData name="Gé Verbeek" userId="20d2065d-8055-4a68-a463-00777506795f" providerId="ADAL" clId="{408437A9-B1B4-4A5A-BF84-9732D44B2163}" dt="2026-02-18T13:56:09.625" v="569" actId="113"/>
          <ac:spMkLst>
            <pc:docMk/>
            <pc:sldMk cId="3834098743" sldId="419"/>
            <ac:spMk id="7171" creationId="{CDECC133-26D5-CECC-C066-E1BF0D7F6FDA}"/>
          </ac:spMkLst>
        </pc:spChg>
        <pc:picChg chg="add mod">
          <ac:chgData name="Gé Verbeek" userId="20d2065d-8055-4a68-a463-00777506795f" providerId="ADAL" clId="{408437A9-B1B4-4A5A-BF84-9732D44B2163}" dt="2026-02-18T14:31:26.986" v="727" actId="1076"/>
          <ac:picMkLst>
            <pc:docMk/>
            <pc:sldMk cId="3834098743" sldId="419"/>
            <ac:picMk id="3" creationId="{0B754D7B-BCBC-5A5E-8BF9-76A8EE891B7E}"/>
          </ac:picMkLst>
        </pc:picChg>
      </pc:sldChg>
      <pc:sldChg chg="addSp modSp add mod addAnim delAnim modAnim">
        <pc:chgData name="Gé Verbeek" userId="20d2065d-8055-4a68-a463-00777506795f" providerId="ADAL" clId="{408437A9-B1B4-4A5A-BF84-9732D44B2163}" dt="2026-02-18T14:43:17.368" v="788"/>
        <pc:sldMkLst>
          <pc:docMk/>
          <pc:sldMk cId="3632428996" sldId="420"/>
        </pc:sldMkLst>
        <pc:spChg chg="mod">
          <ac:chgData name="Gé Verbeek" userId="20d2065d-8055-4a68-a463-00777506795f" providerId="ADAL" clId="{408437A9-B1B4-4A5A-BF84-9732D44B2163}" dt="2026-02-17T14:21:11.963" v="232"/>
          <ac:spMkLst>
            <pc:docMk/>
            <pc:sldMk cId="3632428996" sldId="420"/>
            <ac:spMk id="5122" creationId="{99B72F5C-E246-5264-1CBD-8AF31ED6DEA7}"/>
          </ac:spMkLst>
        </pc:spChg>
        <pc:spChg chg="mod">
          <ac:chgData name="Gé Verbeek" userId="20d2065d-8055-4a68-a463-00777506795f" providerId="ADAL" clId="{408437A9-B1B4-4A5A-BF84-9732D44B2163}" dt="2026-02-18T13:59:25.485" v="591" actId="113"/>
          <ac:spMkLst>
            <pc:docMk/>
            <pc:sldMk cId="3632428996" sldId="420"/>
            <ac:spMk id="7171" creationId="{6934C31B-BF55-C414-85A8-339DC2B9922C}"/>
          </ac:spMkLst>
        </pc:spChg>
        <pc:picChg chg="add mod">
          <ac:chgData name="Gé Verbeek" userId="20d2065d-8055-4a68-a463-00777506795f" providerId="ADAL" clId="{408437A9-B1B4-4A5A-BF84-9732D44B2163}" dt="2026-02-18T14:42:57.349" v="786" actId="1076"/>
          <ac:picMkLst>
            <pc:docMk/>
            <pc:sldMk cId="3632428996" sldId="420"/>
            <ac:picMk id="3" creationId="{F11D7661-094A-A4CD-CACF-7D19985A682D}"/>
          </ac:picMkLst>
        </pc:picChg>
      </pc:sldChg>
      <pc:sldChg chg="addSp modSp add mod addAnim delAnim modAnim">
        <pc:chgData name="Gé Verbeek" userId="20d2065d-8055-4a68-a463-00777506795f" providerId="ADAL" clId="{408437A9-B1B4-4A5A-BF84-9732D44B2163}" dt="2026-02-19T18:39:00.094" v="1045" actId="27636"/>
        <pc:sldMkLst>
          <pc:docMk/>
          <pc:sldMk cId="950801137" sldId="421"/>
        </pc:sldMkLst>
        <pc:spChg chg="mod">
          <ac:chgData name="Gé Verbeek" userId="20d2065d-8055-4a68-a463-00777506795f" providerId="ADAL" clId="{408437A9-B1B4-4A5A-BF84-9732D44B2163}" dt="2026-02-17T14:22:11.402" v="246" actId="27636"/>
          <ac:spMkLst>
            <pc:docMk/>
            <pc:sldMk cId="950801137" sldId="421"/>
            <ac:spMk id="5122" creationId="{7CAF3B9C-B9ED-DD89-4D67-C19C952A5918}"/>
          </ac:spMkLst>
        </pc:spChg>
        <pc:spChg chg="mod">
          <ac:chgData name="Gé Verbeek" userId="20d2065d-8055-4a68-a463-00777506795f" providerId="ADAL" clId="{408437A9-B1B4-4A5A-BF84-9732D44B2163}" dt="2026-02-19T18:39:00.094" v="1045" actId="27636"/>
          <ac:spMkLst>
            <pc:docMk/>
            <pc:sldMk cId="950801137" sldId="421"/>
            <ac:spMk id="7171" creationId="{DBBC8073-BDAA-CC8E-90A7-677F9E7591D4}"/>
          </ac:spMkLst>
        </pc:spChg>
        <pc:picChg chg="add mod">
          <ac:chgData name="Gé Verbeek" userId="20d2065d-8055-4a68-a463-00777506795f" providerId="ADAL" clId="{408437A9-B1B4-4A5A-BF84-9732D44B2163}" dt="2026-02-18T14:43:28.162" v="792" actId="1076"/>
          <ac:picMkLst>
            <pc:docMk/>
            <pc:sldMk cId="950801137" sldId="421"/>
            <ac:picMk id="3" creationId="{680E35E4-63C5-AA8C-46C4-51E21A50DBC2}"/>
          </ac:picMkLst>
        </pc:picChg>
      </pc:sldChg>
      <pc:sldChg chg="addSp modSp add mod addAnim delAnim modAnim">
        <pc:chgData name="Gé Verbeek" userId="20d2065d-8055-4a68-a463-00777506795f" providerId="ADAL" clId="{408437A9-B1B4-4A5A-BF84-9732D44B2163}" dt="2026-02-19T18:39:13.175" v="1046" actId="14100"/>
        <pc:sldMkLst>
          <pc:docMk/>
          <pc:sldMk cId="2454627211" sldId="422"/>
        </pc:sldMkLst>
        <pc:spChg chg="mod">
          <ac:chgData name="Gé Verbeek" userId="20d2065d-8055-4a68-a463-00777506795f" providerId="ADAL" clId="{408437A9-B1B4-4A5A-BF84-9732D44B2163}" dt="2026-02-17T14:23:51.267" v="254"/>
          <ac:spMkLst>
            <pc:docMk/>
            <pc:sldMk cId="2454627211" sldId="422"/>
            <ac:spMk id="5122" creationId="{78069AD6-A13A-3830-4F9B-A494E1A8386C}"/>
          </ac:spMkLst>
        </pc:spChg>
        <pc:spChg chg="mod">
          <ac:chgData name="Gé Verbeek" userId="20d2065d-8055-4a68-a463-00777506795f" providerId="ADAL" clId="{408437A9-B1B4-4A5A-BF84-9732D44B2163}" dt="2026-02-19T18:39:13.175" v="1046" actId="14100"/>
          <ac:spMkLst>
            <pc:docMk/>
            <pc:sldMk cId="2454627211" sldId="422"/>
            <ac:spMk id="7171" creationId="{650BC862-3CCE-59F9-0786-7828E8B0BAFB}"/>
          </ac:spMkLst>
        </pc:spChg>
        <pc:picChg chg="add mod">
          <ac:chgData name="Gé Verbeek" userId="20d2065d-8055-4a68-a463-00777506795f" providerId="ADAL" clId="{408437A9-B1B4-4A5A-BF84-9732D44B2163}" dt="2026-02-18T14:44:10.782" v="796" actId="1076"/>
          <ac:picMkLst>
            <pc:docMk/>
            <pc:sldMk cId="2454627211" sldId="422"/>
            <ac:picMk id="3" creationId="{BB31FF6F-3D61-6078-54D1-DDFD2E945166}"/>
          </ac:picMkLst>
        </pc:picChg>
      </pc:sldChg>
      <pc:sldChg chg="addSp delSp modSp add mod delAnim">
        <pc:chgData name="Gé Verbeek" userId="20d2065d-8055-4a68-a463-00777506795f" providerId="ADAL" clId="{408437A9-B1B4-4A5A-BF84-9732D44B2163}" dt="2026-02-17T14:25:32.708" v="272" actId="14100"/>
        <pc:sldMkLst>
          <pc:docMk/>
          <pc:sldMk cId="3171165576" sldId="423"/>
        </pc:sldMkLst>
        <pc:picChg chg="add mod ord">
          <ac:chgData name="Gé Verbeek" userId="20d2065d-8055-4a68-a463-00777506795f" providerId="ADAL" clId="{408437A9-B1B4-4A5A-BF84-9732D44B2163}" dt="2026-02-17T14:25:32.708" v="272" actId="14100"/>
          <ac:picMkLst>
            <pc:docMk/>
            <pc:sldMk cId="3171165576" sldId="423"/>
            <ac:picMk id="5" creationId="{69336504-43E6-7C61-21F8-04B168AD8CFF}"/>
          </ac:picMkLst>
        </pc:picChg>
      </pc:sldChg>
      <pc:sldChg chg="modSp add mod modAnim">
        <pc:chgData name="Gé Verbeek" userId="20d2065d-8055-4a68-a463-00777506795f" providerId="ADAL" clId="{408437A9-B1B4-4A5A-BF84-9732D44B2163}" dt="2026-02-18T14:04:12.513" v="627"/>
        <pc:sldMkLst>
          <pc:docMk/>
          <pc:sldMk cId="3641571464" sldId="424"/>
        </pc:sldMkLst>
        <pc:spChg chg="mod">
          <ac:chgData name="Gé Verbeek" userId="20d2065d-8055-4a68-a463-00777506795f" providerId="ADAL" clId="{408437A9-B1B4-4A5A-BF84-9732D44B2163}" dt="2026-02-18T14:04:04.086" v="626" actId="1076"/>
          <ac:spMkLst>
            <pc:docMk/>
            <pc:sldMk cId="3641571464" sldId="424"/>
            <ac:spMk id="7171" creationId="{8D3C8278-303D-6D5B-4690-C33616FF69E0}"/>
          </ac:spMkLst>
        </pc:spChg>
      </pc:sldChg>
      <pc:sldChg chg="delSp modSp add mod addAnim delAnim modAnim">
        <pc:chgData name="Gé Verbeek" userId="20d2065d-8055-4a68-a463-00777506795f" providerId="ADAL" clId="{408437A9-B1B4-4A5A-BF84-9732D44B2163}" dt="2026-02-18T14:35:57.797" v="739"/>
        <pc:sldMkLst>
          <pc:docMk/>
          <pc:sldMk cId="2851146552" sldId="425"/>
        </pc:sldMkLst>
        <pc:spChg chg="mod">
          <ac:chgData name="Gé Verbeek" userId="20d2065d-8055-4a68-a463-00777506795f" providerId="ADAL" clId="{408437A9-B1B4-4A5A-BF84-9732D44B2163}" dt="2026-02-18T14:35:25.999" v="736" actId="5793"/>
          <ac:spMkLst>
            <pc:docMk/>
            <pc:sldMk cId="2851146552" sldId="425"/>
            <ac:spMk id="7171" creationId="{2B41F45D-907C-2A3F-F165-7D6685F1D267}"/>
          </ac:spMkLst>
        </pc:spChg>
        <pc:picChg chg="del">
          <ac:chgData name="Gé Verbeek" userId="20d2065d-8055-4a68-a463-00777506795f" providerId="ADAL" clId="{408437A9-B1B4-4A5A-BF84-9732D44B2163}" dt="2026-02-18T14:33:46.618" v="729" actId="478"/>
          <ac:picMkLst>
            <pc:docMk/>
            <pc:sldMk cId="2851146552" sldId="425"/>
            <ac:picMk id="3" creationId="{8CC3A59B-7866-FDC4-126E-595094729ECC}"/>
          </ac:picMkLst>
        </pc:picChg>
      </pc:sldChg>
      <pc:sldChg chg="modSp add mod addAnim delAnim modAnim">
        <pc:chgData name="Gé Verbeek" userId="20d2065d-8055-4a68-a463-00777506795f" providerId="ADAL" clId="{408437A9-B1B4-4A5A-BF84-9732D44B2163}" dt="2026-02-18T14:38:34.316" v="756"/>
        <pc:sldMkLst>
          <pc:docMk/>
          <pc:sldMk cId="811144459" sldId="426"/>
        </pc:sldMkLst>
        <pc:spChg chg="mod">
          <ac:chgData name="Gé Verbeek" userId="20d2065d-8055-4a68-a463-00777506795f" providerId="ADAL" clId="{408437A9-B1B4-4A5A-BF84-9732D44B2163}" dt="2026-02-18T14:38:17.109" v="754" actId="27636"/>
          <ac:spMkLst>
            <pc:docMk/>
            <pc:sldMk cId="811144459" sldId="426"/>
            <ac:spMk id="7171" creationId="{268AAB38-3F18-1691-AAF9-0CE509D10B59}"/>
          </ac:spMkLst>
        </pc:spChg>
      </pc:sldChg>
      <pc:sldChg chg="modSp add mod addAnim delAnim modAnim">
        <pc:chgData name="Gé Verbeek" userId="20d2065d-8055-4a68-a463-00777506795f" providerId="ADAL" clId="{408437A9-B1B4-4A5A-BF84-9732D44B2163}" dt="2026-02-18T14:41:16.177" v="775"/>
        <pc:sldMkLst>
          <pc:docMk/>
          <pc:sldMk cId="846114112" sldId="427"/>
        </pc:sldMkLst>
        <pc:spChg chg="mod">
          <ac:chgData name="Gé Verbeek" userId="20d2065d-8055-4a68-a463-00777506795f" providerId="ADAL" clId="{408437A9-B1B4-4A5A-BF84-9732D44B2163}" dt="2026-02-18T14:40:21.750" v="766" actId="5793"/>
          <ac:spMkLst>
            <pc:docMk/>
            <pc:sldMk cId="846114112" sldId="427"/>
            <ac:spMk id="7171" creationId="{744A1E69-1007-A2C1-EAA3-72A433CCBE04}"/>
          </ac:spMkLst>
        </pc:spChg>
      </pc:sldChg>
      <pc:sldChg chg="modSp add mod addAnim delAnim modAnim">
        <pc:chgData name="Gé Verbeek" userId="20d2065d-8055-4a68-a463-00777506795f" providerId="ADAL" clId="{408437A9-B1B4-4A5A-BF84-9732D44B2163}" dt="2026-02-18T14:42:10.144" v="782" actId="113"/>
        <pc:sldMkLst>
          <pc:docMk/>
          <pc:sldMk cId="165604028" sldId="428"/>
        </pc:sldMkLst>
        <pc:spChg chg="mod">
          <ac:chgData name="Gé Verbeek" userId="20d2065d-8055-4a68-a463-00777506795f" providerId="ADAL" clId="{408437A9-B1B4-4A5A-BF84-9732D44B2163}" dt="2026-02-18T14:42:10.144" v="782" actId="113"/>
          <ac:spMkLst>
            <pc:docMk/>
            <pc:sldMk cId="165604028" sldId="428"/>
            <ac:spMk id="7171" creationId="{D849968B-5AB0-88A2-559D-6C175CC3579C}"/>
          </ac:spMkLst>
        </pc:spChg>
      </pc:sldChg>
      <pc:sldChg chg="addSp delSp modSp new mod">
        <pc:chgData name="Gé Verbeek" userId="20d2065d-8055-4a68-a463-00777506795f" providerId="ADAL" clId="{408437A9-B1B4-4A5A-BF84-9732D44B2163}" dt="2026-02-18T14:47:27.890" v="832" actId="12"/>
        <pc:sldMkLst>
          <pc:docMk/>
          <pc:sldMk cId="2418060143" sldId="429"/>
        </pc:sldMkLst>
        <pc:spChg chg="mod">
          <ac:chgData name="Gé Verbeek" userId="20d2065d-8055-4a68-a463-00777506795f" providerId="ADAL" clId="{408437A9-B1B4-4A5A-BF84-9732D44B2163}" dt="2026-02-18T14:47:03.839" v="830" actId="20577"/>
          <ac:spMkLst>
            <pc:docMk/>
            <pc:sldMk cId="2418060143" sldId="429"/>
            <ac:spMk id="2" creationId="{485C2D34-477D-9375-ED5A-2CB43022B478}"/>
          </ac:spMkLst>
        </pc:spChg>
        <pc:spChg chg="del">
          <ac:chgData name="Gé Verbeek" userId="20d2065d-8055-4a68-a463-00777506795f" providerId="ADAL" clId="{408437A9-B1B4-4A5A-BF84-9732D44B2163}" dt="2026-02-18T14:47:19.522" v="831"/>
          <ac:spMkLst>
            <pc:docMk/>
            <pc:sldMk cId="2418060143" sldId="429"/>
            <ac:spMk id="3" creationId="{0B92CD8C-05C2-82AD-9D50-AB54C4571B86}"/>
          </ac:spMkLst>
        </pc:spChg>
        <pc:spChg chg="add mod">
          <ac:chgData name="Gé Verbeek" userId="20d2065d-8055-4a68-a463-00777506795f" providerId="ADAL" clId="{408437A9-B1B4-4A5A-BF84-9732D44B2163}" dt="2026-02-18T14:47:27.890" v="832" actId="12"/>
          <ac:spMkLst>
            <pc:docMk/>
            <pc:sldMk cId="2418060143" sldId="429"/>
            <ac:spMk id="4" creationId="{79274837-2C37-9BDC-703C-E2D461741A15}"/>
          </ac:spMkLst>
        </pc:spChg>
      </pc:sldChg>
      <pc:sldChg chg="addSp delSp modSp new mod">
        <pc:chgData name="Gé Verbeek" userId="20d2065d-8055-4a68-a463-00777506795f" providerId="ADAL" clId="{408437A9-B1B4-4A5A-BF84-9732D44B2163}" dt="2026-02-18T15:15:05.777" v="1041" actId="1076"/>
        <pc:sldMkLst>
          <pc:docMk/>
          <pc:sldMk cId="881203522" sldId="430"/>
        </pc:sldMkLst>
        <pc:spChg chg="add del mod">
          <ac:chgData name="Gé Verbeek" userId="20d2065d-8055-4a68-a463-00777506795f" providerId="ADAL" clId="{408437A9-B1B4-4A5A-BF84-9732D44B2163}" dt="2026-02-18T15:15:01.261" v="1037" actId="478"/>
          <ac:spMkLst>
            <pc:docMk/>
            <pc:sldMk cId="881203522" sldId="430"/>
            <ac:spMk id="2" creationId="{4A134EC9-91F1-A9CF-9652-CEDC692DE758}"/>
          </ac:spMkLst>
        </pc:spChg>
        <pc:picChg chg="add del mod ord">
          <ac:chgData name="Gé Verbeek" userId="20d2065d-8055-4a68-a463-00777506795f" providerId="ADAL" clId="{408437A9-B1B4-4A5A-BF84-9732D44B2163}" dt="2026-02-18T15:14:44.064" v="1034" actId="22"/>
          <ac:picMkLst>
            <pc:docMk/>
            <pc:sldMk cId="881203522" sldId="430"/>
            <ac:picMk id="4" creationId="{592E0219-A7C2-6A6B-93B2-E70F531B9580}"/>
          </ac:picMkLst>
        </pc:picChg>
        <pc:picChg chg="add mod">
          <ac:chgData name="Gé Verbeek" userId="20d2065d-8055-4a68-a463-00777506795f" providerId="ADAL" clId="{408437A9-B1B4-4A5A-BF84-9732D44B2163}" dt="2026-02-18T15:15:05.777" v="1041" actId="1076"/>
          <ac:picMkLst>
            <pc:docMk/>
            <pc:sldMk cId="881203522" sldId="430"/>
            <ac:picMk id="6" creationId="{EAB71510-D472-A6FC-7D65-34A9D1BC2604}"/>
          </ac:picMkLst>
        </pc:picChg>
      </pc:sldChg>
      <pc:sldChg chg="add del">
        <pc:chgData name="Gé Verbeek" userId="20d2065d-8055-4a68-a463-00777506795f" providerId="ADAL" clId="{408437A9-B1B4-4A5A-BF84-9732D44B2163}" dt="2026-02-18T14:49:55.884" v="886" actId="2696"/>
        <pc:sldMkLst>
          <pc:docMk/>
          <pc:sldMk cId="2500229258" sldId="430"/>
        </pc:sldMkLst>
      </pc:sldChg>
      <pc:sldMasterChg chg="addSp">
        <pc:chgData name="Gé Verbeek" userId="20d2065d-8055-4a68-a463-00777506795f" providerId="ADAL" clId="{408437A9-B1B4-4A5A-BF84-9732D44B2163}" dt="2026-02-17T13:27:08.108" v="12"/>
        <pc:sldMasterMkLst>
          <pc:docMk/>
          <pc:sldMasterMk cId="670443602" sldId="2147483712"/>
        </pc:sldMasterMkLst>
        <pc:picChg chg="add">
          <ac:chgData name="Gé Verbeek" userId="20d2065d-8055-4a68-a463-00777506795f" providerId="ADAL" clId="{408437A9-B1B4-4A5A-BF84-9732D44B2163}" dt="2026-02-17T13:27:08.108" v="12"/>
          <ac:picMkLst>
            <pc:docMk/>
            <pc:sldMasterMk cId="670443602" sldId="2147483712"/>
            <ac:picMk id="9" creationId="{2F0470C6-A7D1-6360-3426-388C0226C81A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19-2-2026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F02E0-DB6B-495D-8684-7297BB1858EF}" type="datetimeFigureOut">
              <a:rPr lang="nl-NL" smtClean="0"/>
              <a:t>19-2-2026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2AE81-861B-4764-8A92-10FE93FC7A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7702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259665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3160666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057792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0F945D-7E66-7A18-C948-DFDAB559CA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52A639B5-FB18-595B-6D52-84075D97CB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76F3D1D7-7524-1241-6A72-C0BB97C8BAC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9E7A94D3-F837-975A-C77B-7354A02DBE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625967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9297C7-65ED-659A-7621-C85AED6078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C17594D1-96C5-F113-2714-BF9E9107D4A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12BC1EEC-E5F2-4E10-2893-44D2B8A3BED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10204D4F-40A9-6271-5694-BA4087F681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7218327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DAC98-A0CD-67D5-E58E-1E9474969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6D250A06-C0C4-BB44-D48B-BD505413795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7594018D-2BA7-8A4B-91B3-6032FCB67CF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441FA5DC-30E1-6F31-F4B0-9BE5D0CE45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198421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B66B9E-8085-62E3-50E1-6EF9014A08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7A1C937-29F3-821F-F9AA-E076A747EDA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79241D8B-8C9F-D1B8-5ED5-556FC362149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EA1BB327-1CC6-4D90-9368-DA7B41586D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52892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2C5D47-03E0-7E6C-BD8E-C36B3B8D8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E7C2C290-48FE-E203-C6FB-D07F71CF980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F6DDF752-2762-693F-8AFF-5C77E91957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3836270D-D771-598F-C672-EDC7AB87E9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660052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84C1F4-0EC1-207C-17DB-B38E8FCF89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C4E457CC-FBD4-697A-332B-9B8B5FA9C4A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457E07E4-79A0-2971-F65E-15BD2662BEE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FEA6F8A5-3A85-A1CD-28A2-97C4D59844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87359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E6D75-2657-0A59-8E65-852943D366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3519C522-CA0B-0E45-00C6-7EB41B3C034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2A2700D-3B42-4D67-7B1F-9B43D75F8CE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F9B9F872-E115-D172-67AA-932FC8BB5A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7556532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B39C5-A7D1-C4B7-D697-2AE49475F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9E9EAE4B-D1EA-14BA-6BB4-1E03F4270F4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C6C040C8-B3A6-76FE-9F71-6E028F746F0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91EA9B7E-AFA3-D84F-BD34-98424F60DE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92604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7051074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726235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CB210C-24E7-50D9-91CF-19B3C81411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5E62FB2D-FA8C-4147-7C66-8B7F4BEE94E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1810A0CC-759C-F66F-A182-3156E6F0B46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18EBA9-3E54-A605-0A38-0D0BF9784D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2333746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9F85A8-24B1-D01A-EDDC-96A06DBEE4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4513140E-FD7F-28D7-6F23-A84CEB176BC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868FCB44-3434-755A-9B67-5946522A71B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7547D771-9E6C-C4A7-373D-E3C5178311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282502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2A051B-86AF-0368-ACB4-C18F278B73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4E55EE4A-4046-3CD9-4225-38A16683707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B32E3C09-F002-EF91-1064-2E898C9B1B7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666984FF-43B1-9747-7AB8-558A7208C9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892317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623640-00A4-00E4-B8D6-605FFEB915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0C06A28A-5EF4-95FE-D576-170430F490E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D6392F40-9038-75C3-EF2E-3B4A4BAEB3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1014AF74-AEBF-E0AB-B395-846F22C05F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2372051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75E0C1-E3A8-32EE-36DB-D0350F1A1C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5BB1F36F-7A78-B2E5-656C-45C30C6EA1D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FBC66DC4-B275-2C93-577E-9D1CE95CD6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6F210AC3-0406-3944-748B-DDFE5B8A84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000296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A2B0D-90FE-0AC5-E20D-EFAB3452AB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6EE2B7BE-FE31-2DFB-579F-829F5CEE4F3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D8D23A09-204B-355F-8FF8-3FE2DA6743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13E71849-C474-3A28-EF94-A0B7277F63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626440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94DC76-2203-5019-F053-36CAE9698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2929B1AF-BFC6-46AB-9E6D-DB961E2B7D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379B6F4D-AECB-36EE-EC49-AE73F20D77B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BE896AE3-4CCF-AD91-1650-2A0D42E996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561245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EA8B0-D1BE-7458-F34E-5798B269EC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ECAF6B19-D9C6-B65C-2EFA-4FD88F781C7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532155C7-4A3F-96F3-A504-7C850AFCC68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4C13EC02-A3A8-07AE-3719-EBFDC1A4B8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1478273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A8C739-BE42-C07F-6057-9E3B340B93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5DFA8151-CE82-F703-6985-C93BF30D72A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45A61FEB-BDD0-807B-535E-F533EB04E78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25F06E88-A060-EEC7-6566-06D66539B4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50041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697703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313814-FB9B-0FFD-A3BA-234090EBC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29CF8418-B771-1181-F323-6037C079FF6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F5B8B9BC-B68C-CB5B-18CD-0FF7730E041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58BE3C61-1F91-3D1E-DA75-2312A3047D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7471620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686F1-4B19-D58B-C660-2BD2F43F2F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32AD1B1F-D7F1-CF97-91FA-89FB0158E80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C00111C5-AD7C-F018-AE9D-4A7FCE79D77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D888B076-48EE-C955-EC28-90C8DEA847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5347035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5BEFB6-2BBB-D14A-6F2B-34CBE38A86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ACE68014-0C86-712F-6962-F16E18A8165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96171B24-D4D5-F136-80A6-BA44CCCCCFF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3E888057-F5ED-D064-E4EE-695A0134FA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7840209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4D1EE8-439D-E78F-9056-E8607BB931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BDE8C068-AA6B-A903-0105-480F9A7A2D2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E2CA8D4-BEA1-693F-E2B4-2FF99E7E68B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1D2F6B80-B612-F086-31CE-C304018D8E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1445587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A6E0CA-0E9A-70B2-3A15-C4546E06C4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D5C062E1-EC3E-56B5-5ACF-FBA42F3104E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B74B3F40-A60E-0947-0BCB-7C2883EBE0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F329E298-3983-ABAE-DE03-322B5A3AAD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674554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3209B8-49AE-04D5-3952-FBFD53A162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663D0DBB-E35A-DD27-B91B-7F507F5FF41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6ADB7F00-9308-3139-CB87-8B9FB4079FF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F69BA42B-754B-A1BF-1772-A7EF663682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41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17463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24254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43171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39598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140995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6311549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76755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smtClean="0"/>
              <a:pPr/>
              <a:t>2/19/2026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689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2/19/2026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500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2/19/2026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798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2/19/2026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683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2/19/2026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164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2/19/2026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091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2/19/2026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132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smtClean="0"/>
              <a:t>2/19/2026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782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smtClean="0"/>
              <a:t>2/19/2026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6345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vak 3"/>
          <p:cNvSpPr txBox="1"/>
          <p:nvPr userDrawn="1"/>
        </p:nvSpPr>
        <p:spPr>
          <a:xfrm>
            <a:off x="1087655" y="6098221"/>
            <a:ext cx="6240021" cy="4571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53340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930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2/19/2026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8073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kstvak 4"/>
          <p:cNvSpPr txBox="1"/>
          <p:nvPr userDrawn="1"/>
        </p:nvSpPr>
        <p:spPr>
          <a:xfrm>
            <a:off x="1130533" y="6142150"/>
            <a:ext cx="59632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2/19/2026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026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2/19/2026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22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2/19/2026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36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2/19/2026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401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2/19/2026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563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2/19/2026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72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2/19/2026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121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7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2/19/2026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2F0470C6-A7D1-6360-3426-388C0226C81A}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443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649" r:id="rId20"/>
    <p:sldLayoutId id="2147483652" r:id="rId21"/>
    <p:sldLayoutId id="2147483653" r:id="rId22"/>
    <p:sldLayoutId id="2147483654" r:id="rId23"/>
    <p:sldLayoutId id="2147483655" r:id="rId24"/>
    <p:sldLayoutId id="2147483656" r:id="rId25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dirty="0">
                <a:solidFill>
                  <a:srgbClr val="EBEBEB"/>
                </a:solidFill>
              </a:rPr>
              <a:t>polygenetische eigenschappen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2838090"/>
            <a:ext cx="6651494" cy="38110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400" dirty="0"/>
              <a:t>Bij </a:t>
            </a:r>
            <a:r>
              <a:rPr lang="nl-NL" sz="2400" b="1" i="1" dirty="0">
                <a:solidFill>
                  <a:srgbClr val="0070C0"/>
                </a:solidFill>
              </a:rPr>
              <a:t>polygenetische</a:t>
            </a:r>
            <a:r>
              <a:rPr lang="nl-NL" sz="2400" dirty="0"/>
              <a:t> eigenschappen zie je:</a:t>
            </a:r>
          </a:p>
          <a:p>
            <a:pPr marL="0" indent="0">
              <a:buNone/>
            </a:pPr>
            <a:r>
              <a:rPr lang="nl-NL" sz="2400" dirty="0"/>
              <a:t>Niet alleen klein of groot</a:t>
            </a:r>
          </a:p>
          <a:p>
            <a:pPr marL="0" indent="0">
              <a:buNone/>
            </a:pPr>
            <a:r>
              <a:rPr lang="nl-NL" sz="2400" dirty="0"/>
              <a:t>Maar:</a:t>
            </a:r>
          </a:p>
          <a:p>
            <a:pPr lvl="1"/>
            <a:r>
              <a:rPr lang="nl-NL" sz="2400" dirty="0"/>
              <a:t>heel klein</a:t>
            </a:r>
          </a:p>
          <a:p>
            <a:pPr lvl="1"/>
            <a:r>
              <a:rPr lang="nl-NL" sz="2400" dirty="0"/>
              <a:t>klein</a:t>
            </a:r>
          </a:p>
          <a:p>
            <a:pPr lvl="1"/>
            <a:r>
              <a:rPr lang="nl-NL" sz="2400" dirty="0"/>
              <a:t>middel</a:t>
            </a:r>
          </a:p>
          <a:p>
            <a:pPr lvl="1"/>
            <a:r>
              <a:rPr lang="nl-NL" sz="2400" dirty="0"/>
              <a:t>groot</a:t>
            </a:r>
          </a:p>
          <a:p>
            <a:pPr lvl="1"/>
            <a:r>
              <a:rPr lang="nl-NL" sz="2400" dirty="0"/>
              <a:t>heel groot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kamerplant, plant, raam, bloempot&#10;&#10;Door AI gegenereerde inhoud is mogelijk onjuist.">
            <a:extLst>
              <a:ext uri="{FF2B5EF4-FFF2-40B4-BE49-F238E27FC236}">
                <a16:creationId xmlns:a16="http://schemas.microsoft.com/office/drawing/2014/main" id="{428E603D-2010-7154-D04C-826FAA1CA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3685" y="4074296"/>
            <a:ext cx="3566593" cy="252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03443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dirty="0">
                <a:solidFill>
                  <a:srgbClr val="EBEBEB"/>
                </a:solidFill>
              </a:rPr>
              <a:t>polygenetische eigenschappen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2769078"/>
            <a:ext cx="6651494" cy="38800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Bijna alle belangrijke teelteigenschappen zijn </a:t>
            </a:r>
            <a:r>
              <a:rPr lang="nl-NL" sz="2400" b="1" i="1" dirty="0">
                <a:solidFill>
                  <a:srgbClr val="0070C0"/>
                </a:solidFill>
              </a:rPr>
              <a:t>polygenetisch</a:t>
            </a:r>
            <a:r>
              <a:rPr lang="nl-NL" sz="2400" dirty="0"/>
              <a:t>:</a:t>
            </a:r>
          </a:p>
          <a:p>
            <a:r>
              <a:rPr lang="nl-NL" sz="2400" dirty="0"/>
              <a:t>Opbrengst</a:t>
            </a:r>
          </a:p>
          <a:p>
            <a:r>
              <a:rPr lang="nl-NL" sz="2400" dirty="0"/>
              <a:t>Kwaliteit</a:t>
            </a:r>
          </a:p>
          <a:p>
            <a:r>
              <a:rPr lang="nl-NL" sz="2400" dirty="0"/>
              <a:t>Stressbestendigheid</a:t>
            </a:r>
          </a:p>
          <a:p>
            <a:r>
              <a:rPr lang="nl-NL" sz="2400" dirty="0"/>
              <a:t>Wortelontwikkeling</a:t>
            </a:r>
          </a:p>
          <a:p>
            <a:r>
              <a:rPr lang="nl-NL" sz="2400" dirty="0"/>
              <a:t>Groei bij lage temperatuur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tekst, Lettertype, logo, cirkel&#10;&#10;Door AI gegenereerde inhoud is mogelijk onjuist.">
            <a:extLst>
              <a:ext uri="{FF2B5EF4-FFF2-40B4-BE49-F238E27FC236}">
                <a16:creationId xmlns:a16="http://schemas.microsoft.com/office/drawing/2014/main" id="{6846F2C4-96C6-08FD-2228-88D3C83C18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1898" y="4204669"/>
            <a:ext cx="2547413" cy="209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69884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dirty="0">
                <a:solidFill>
                  <a:srgbClr val="EBEBEB"/>
                </a:solidFill>
              </a:rPr>
              <a:t>polygenetische eigenschappen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3071004"/>
            <a:ext cx="6651494" cy="3578132"/>
          </a:xfrm>
        </p:spPr>
        <p:txBody>
          <a:bodyPr>
            <a:normAutofit/>
          </a:bodyPr>
          <a:lstStyle/>
          <a:p>
            <a:r>
              <a:rPr lang="nl-NL" sz="2400" dirty="0"/>
              <a:t>moeilijker te veredelen</a:t>
            </a:r>
            <a:br>
              <a:rPr lang="nl-NL" sz="2400" dirty="0"/>
            </a:br>
            <a:endParaRPr lang="nl-NL" sz="2400" dirty="0"/>
          </a:p>
          <a:p>
            <a:r>
              <a:rPr lang="nl-NL" sz="2400" dirty="0"/>
              <a:t>lastiger te voorspellen</a:t>
            </a:r>
            <a:br>
              <a:rPr lang="nl-NL" sz="2400" dirty="0"/>
            </a:br>
            <a:endParaRPr lang="nl-NL" sz="2400" dirty="0"/>
          </a:p>
          <a:p>
            <a:r>
              <a:rPr lang="nl-NL" sz="2400" dirty="0"/>
              <a:t>sterk beïnvloed door de omgeving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persoon, bloem&#10;&#10;Door AI gegenereerde inhoud is mogelijk onjuist.">
            <a:extLst>
              <a:ext uri="{FF2B5EF4-FFF2-40B4-BE49-F238E27FC236}">
                <a16:creationId xmlns:a16="http://schemas.microsoft.com/office/drawing/2014/main" id="{023DD486-48E9-860C-0BBC-EBDC6A588E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230" y="4168540"/>
            <a:ext cx="3467902" cy="188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69946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dirty="0">
                <a:solidFill>
                  <a:srgbClr val="EBEBEB"/>
                </a:solidFill>
              </a:rPr>
              <a:t>polygenetische eigenschappen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2587924"/>
            <a:ext cx="8765816" cy="406121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2600" b="1" i="1" dirty="0">
                <a:solidFill>
                  <a:srgbClr val="0070C0"/>
                </a:solidFill>
              </a:rPr>
              <a:t>Genotype en omgeving (extra belangrijk)</a:t>
            </a:r>
          </a:p>
          <a:p>
            <a:r>
              <a:rPr lang="nl-NL" sz="2600" dirty="0"/>
              <a:t>Bij </a:t>
            </a:r>
            <a:r>
              <a:rPr lang="nl-NL" sz="2600" b="1" i="1" dirty="0">
                <a:solidFill>
                  <a:srgbClr val="0070C0"/>
                </a:solidFill>
              </a:rPr>
              <a:t>polygenetische</a:t>
            </a:r>
            <a:r>
              <a:rPr lang="nl-NL" sz="2600" dirty="0"/>
              <a:t> eigenschappen speelt de omgeving een grote rol.</a:t>
            </a:r>
          </a:p>
          <a:p>
            <a:r>
              <a:rPr lang="nl-NL" sz="2600" dirty="0"/>
              <a:t>Bijvoorbeeld:</a:t>
            </a:r>
          </a:p>
          <a:p>
            <a:r>
              <a:rPr lang="nl-NL" sz="2600" dirty="0"/>
              <a:t>Twee planten met hetzelfde </a:t>
            </a:r>
            <a:r>
              <a:rPr lang="nl-NL" sz="2600" b="1" i="1" dirty="0">
                <a:solidFill>
                  <a:srgbClr val="0070C0"/>
                </a:solidFill>
              </a:rPr>
              <a:t>genotype</a:t>
            </a:r>
          </a:p>
          <a:p>
            <a:r>
              <a:rPr lang="nl-NL" sz="2600" b="1" i="1" dirty="0">
                <a:solidFill>
                  <a:srgbClr val="0070C0"/>
                </a:solidFill>
              </a:rPr>
              <a:t>Verschillende</a:t>
            </a:r>
            <a:r>
              <a:rPr lang="nl-NL" sz="2600" dirty="0"/>
              <a:t> teeltomstandigheden</a:t>
            </a:r>
            <a:br>
              <a:rPr lang="nl-NL" sz="2600" dirty="0"/>
            </a:br>
            <a:r>
              <a:rPr lang="nl-NL" sz="2600" dirty="0"/>
              <a:t>→ </a:t>
            </a:r>
            <a:r>
              <a:rPr lang="nl-NL" sz="2600" b="1" i="1" dirty="0">
                <a:solidFill>
                  <a:srgbClr val="0070C0"/>
                </a:solidFill>
              </a:rPr>
              <a:t>Grote</a:t>
            </a:r>
            <a:r>
              <a:rPr lang="nl-NL" sz="2600" dirty="0"/>
              <a:t> verschillen in opbrengst</a:t>
            </a:r>
          </a:p>
          <a:p>
            <a:r>
              <a:rPr lang="nl-NL" sz="2600" dirty="0"/>
              <a:t>Dus:</a:t>
            </a:r>
          </a:p>
          <a:p>
            <a:r>
              <a:rPr lang="nl-NL" sz="2600" b="1" i="1" dirty="0">
                <a:solidFill>
                  <a:srgbClr val="0070C0"/>
                </a:solidFill>
              </a:rPr>
              <a:t>Fenotype</a:t>
            </a:r>
            <a:r>
              <a:rPr lang="nl-NL" sz="2600" dirty="0"/>
              <a:t> = </a:t>
            </a:r>
            <a:r>
              <a:rPr lang="nl-NL" sz="2600" b="1" i="1" dirty="0">
                <a:solidFill>
                  <a:srgbClr val="0070C0"/>
                </a:solidFill>
              </a:rPr>
              <a:t>genotype</a:t>
            </a:r>
            <a:r>
              <a:rPr lang="nl-NL" sz="2600" dirty="0"/>
              <a:t> + </a:t>
            </a:r>
            <a:r>
              <a:rPr lang="nl-NL" sz="2600" b="1" i="1" dirty="0">
                <a:solidFill>
                  <a:srgbClr val="0070C0"/>
                </a:solidFill>
              </a:rPr>
              <a:t>omgeving</a:t>
            </a:r>
          </a:p>
          <a:p>
            <a:r>
              <a:rPr lang="nl-NL" sz="2600" dirty="0"/>
              <a:t>En bij </a:t>
            </a:r>
            <a:r>
              <a:rPr lang="nl-NL" sz="2600" b="1" i="1" dirty="0">
                <a:solidFill>
                  <a:srgbClr val="0070C0"/>
                </a:solidFill>
              </a:rPr>
              <a:t>polygenetische</a:t>
            </a:r>
            <a:r>
              <a:rPr lang="nl-NL" sz="2600" dirty="0"/>
              <a:t> eigenschappen is die omgeving extra belangrijk</a:t>
            </a:r>
            <a:r>
              <a:rPr lang="nl-NL" sz="2400" dirty="0"/>
              <a:t>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schets, tekst, Lijnillustraties, clipart&#10;&#10;Door AI gegenereerde inhoud is mogelijk onjuist.">
            <a:extLst>
              <a:ext uri="{FF2B5EF4-FFF2-40B4-BE49-F238E27FC236}">
                <a16:creationId xmlns:a16="http://schemas.microsoft.com/office/drawing/2014/main" id="{9D8C487B-60A5-80A3-BBA7-49DCEFCC3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6231" y="4074499"/>
            <a:ext cx="2400423" cy="154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11477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9393244" cy="996950"/>
          </a:xfrm>
        </p:spPr>
        <p:txBody>
          <a:bodyPr/>
          <a:lstStyle/>
          <a:p>
            <a:r>
              <a:rPr lang="nl-NL" dirty="0"/>
              <a:t>Waarom zijn ze moeilijker te veredelen?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2415396"/>
            <a:ext cx="6651494" cy="42337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400" b="1" i="1" dirty="0">
                <a:solidFill>
                  <a:srgbClr val="0070C0"/>
                </a:solidFill>
              </a:rPr>
              <a:t>Bij één-gen-resistentie:</a:t>
            </a:r>
          </a:p>
          <a:p>
            <a:r>
              <a:rPr lang="nl-NL" sz="2400" dirty="0"/>
              <a:t>makkelijk selecteren (</a:t>
            </a:r>
            <a:r>
              <a:rPr lang="nl-NL" sz="2400" b="1" dirty="0"/>
              <a:t>wel</a:t>
            </a:r>
            <a:r>
              <a:rPr lang="nl-NL" sz="2400" dirty="0"/>
              <a:t> of </a:t>
            </a:r>
            <a:r>
              <a:rPr lang="nl-NL" sz="2400" b="1" dirty="0"/>
              <a:t>niet</a:t>
            </a:r>
            <a:r>
              <a:rPr lang="nl-NL" sz="2400" dirty="0"/>
              <a:t> resistent)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b="1" i="1" dirty="0">
                <a:solidFill>
                  <a:srgbClr val="0070C0"/>
                </a:solidFill>
              </a:rPr>
              <a:t>Bij opbrengst:</a:t>
            </a:r>
          </a:p>
          <a:p>
            <a:r>
              <a:rPr lang="nl-NL" sz="2400" dirty="0"/>
              <a:t>je moet meten</a:t>
            </a:r>
          </a:p>
          <a:p>
            <a:r>
              <a:rPr lang="nl-NL" sz="2400" dirty="0"/>
              <a:t>vergelijken</a:t>
            </a:r>
          </a:p>
          <a:p>
            <a:r>
              <a:rPr lang="nl-NL" sz="2400" dirty="0"/>
              <a:t>meerdere jaren testen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dirty="0"/>
              <a:t>Daarom duren opbrengstproeven zo lang.</a:t>
            </a:r>
          </a:p>
          <a:p>
            <a:pPr indent="0">
              <a:buNone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492289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b="1" dirty="0"/>
              <a:t>Praktijkvoorbeeld (komkommer)</a:t>
            </a:r>
            <a:br>
              <a:rPr lang="nl-NL" b="1" dirty="0"/>
            </a:b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3" y="3096882"/>
            <a:ext cx="7238299" cy="35522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Meeldauwresistentie → vaak </a:t>
            </a:r>
            <a:r>
              <a:rPr lang="nl-NL" sz="2400" b="1" i="1" dirty="0">
                <a:solidFill>
                  <a:srgbClr val="0070C0"/>
                </a:solidFill>
              </a:rPr>
              <a:t>1</a:t>
            </a:r>
            <a:r>
              <a:rPr lang="nl-NL" sz="2400" dirty="0"/>
              <a:t> gen</a:t>
            </a:r>
            <a:br>
              <a:rPr lang="nl-NL" sz="2400" dirty="0"/>
            </a:br>
            <a:r>
              <a:rPr lang="nl-NL" sz="2400" dirty="0"/>
              <a:t>Opbrengst → </a:t>
            </a:r>
            <a:r>
              <a:rPr lang="nl-NL" sz="2400" b="1" i="1" dirty="0">
                <a:solidFill>
                  <a:srgbClr val="0070C0"/>
                </a:solidFill>
              </a:rPr>
              <a:t>meerdere</a:t>
            </a:r>
            <a:r>
              <a:rPr lang="nl-NL" sz="2400" dirty="0"/>
              <a:t> genen</a:t>
            </a:r>
          </a:p>
          <a:p>
            <a:r>
              <a:rPr lang="nl-NL" sz="2400" dirty="0"/>
              <a:t>Dus:</a:t>
            </a:r>
          </a:p>
          <a:p>
            <a:r>
              <a:rPr lang="nl-NL" sz="2400" dirty="0"/>
              <a:t>Resistentie inkruisen → relatief overzichtelijk</a:t>
            </a:r>
          </a:p>
          <a:p>
            <a:r>
              <a:rPr lang="nl-NL" sz="2400" dirty="0"/>
              <a:t>Hoge opbrengst verbeteren → langdurig selecteren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schimmel, buitenshuis, gras, plant&#10;&#10;Door AI gegenereerde inhoud is mogelijk onjuist.">
            <a:extLst>
              <a:ext uri="{FF2B5EF4-FFF2-40B4-BE49-F238E27FC236}">
                <a16:creationId xmlns:a16="http://schemas.microsoft.com/office/drawing/2014/main" id="{8348606C-DBD4-07EA-74DB-00AB549B1F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5439" y="4286889"/>
            <a:ext cx="2858092" cy="1989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20277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7175">
            <a:extLst>
              <a:ext uri="{FF2B5EF4-FFF2-40B4-BE49-F238E27FC236}">
                <a16:creationId xmlns:a16="http://schemas.microsoft.com/office/drawing/2014/main" id="{FB3EF4D6-026A-4D52-B916-967329EE3F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587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8" name="Freeform 5">
            <a:extLst>
              <a:ext uri="{FF2B5EF4-FFF2-40B4-BE49-F238E27FC236}">
                <a16:creationId xmlns:a16="http://schemas.microsoft.com/office/drawing/2014/main" id="{4DB4846F-6AA5-4DB3-9581-D95F22BD56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80" name="Freeform: Shape 7179">
            <a:extLst>
              <a:ext uri="{FF2B5EF4-FFF2-40B4-BE49-F238E27FC236}">
                <a16:creationId xmlns:a16="http://schemas.microsoft.com/office/drawing/2014/main" id="{D54EC22E-2292-4292-A80B-E81DF64BFB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182" name="Group 7181">
            <a:extLst>
              <a:ext uri="{FF2B5EF4-FFF2-40B4-BE49-F238E27FC236}">
                <a16:creationId xmlns:a16="http://schemas.microsoft.com/office/drawing/2014/main" id="{992A2039-50D4-4D49-A79F-C82A1D9131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rgbClr val="FFFFFF"/>
          </a:solidFill>
        </p:grpSpPr>
        <p:sp>
          <p:nvSpPr>
            <p:cNvPr id="7183" name="Rectangle 7182">
              <a:extLst>
                <a:ext uri="{FF2B5EF4-FFF2-40B4-BE49-F238E27FC236}">
                  <a16:creationId xmlns:a16="http://schemas.microsoft.com/office/drawing/2014/main" id="{CC1C7165-8A3A-44EB-88D0-4EFA36A004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 useBgFill="1">
          <p:nvSpPr>
            <p:cNvPr id="7184" name="Freeform 5">
              <a:extLst>
                <a:ext uri="{FF2B5EF4-FFF2-40B4-BE49-F238E27FC236}">
                  <a16:creationId xmlns:a16="http://schemas.microsoft.com/office/drawing/2014/main" id="{A1081473-BB93-49A4-B605-4E2053739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54954" y="838200"/>
            <a:ext cx="8761413" cy="977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>
                <a:solidFill>
                  <a:srgbClr val="FFFFFF"/>
                </a:solidFill>
              </a:rPr>
              <a:t>Mutaties</a:t>
            </a:r>
            <a:br>
              <a:rPr lang="nl-NL" altLang="nl-NL" b="1" dirty="0">
                <a:solidFill>
                  <a:srgbClr val="FFFFFF"/>
                </a:solidFill>
              </a:rPr>
            </a:br>
            <a:endParaRPr lang="nl-NL" altLang="nl-NL" b="1" dirty="0">
              <a:solidFill>
                <a:srgbClr val="FFFFFF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96608" y="2587216"/>
            <a:ext cx="8417535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Een </a:t>
            </a:r>
            <a:r>
              <a:rPr lang="nl-NL" sz="2400" b="1" i="1" dirty="0">
                <a:solidFill>
                  <a:srgbClr val="0070C0"/>
                </a:solidFill>
              </a:rPr>
              <a:t>mutatie</a:t>
            </a:r>
            <a:r>
              <a:rPr lang="nl-NL" sz="2400" dirty="0"/>
              <a:t> is:</a:t>
            </a:r>
          </a:p>
          <a:p>
            <a:r>
              <a:rPr lang="nl-NL" sz="2400" dirty="0"/>
              <a:t>een </a:t>
            </a:r>
            <a:r>
              <a:rPr lang="nl-NL" sz="2400" b="1" i="1" dirty="0">
                <a:solidFill>
                  <a:srgbClr val="0070C0"/>
                </a:solidFill>
              </a:rPr>
              <a:t>verandering</a:t>
            </a:r>
            <a:r>
              <a:rPr lang="nl-NL" sz="2400" dirty="0"/>
              <a:t> in het </a:t>
            </a:r>
            <a:r>
              <a:rPr lang="nl-NL" sz="2400" b="1" i="1" dirty="0">
                <a:solidFill>
                  <a:srgbClr val="0070C0"/>
                </a:solidFill>
              </a:rPr>
              <a:t>DNA</a:t>
            </a:r>
            <a:r>
              <a:rPr lang="nl-NL" sz="2400" dirty="0"/>
              <a:t> van een plant.</a:t>
            </a:r>
          </a:p>
          <a:p>
            <a:r>
              <a:rPr lang="nl-NL" sz="2400" dirty="0"/>
              <a:t>Dat betekent:</a:t>
            </a:r>
          </a:p>
          <a:p>
            <a:r>
              <a:rPr lang="nl-NL" sz="2400" dirty="0"/>
              <a:t>de </a:t>
            </a:r>
            <a:r>
              <a:rPr lang="nl-NL" sz="2400" b="1" i="1" dirty="0">
                <a:solidFill>
                  <a:srgbClr val="0070C0"/>
                </a:solidFill>
              </a:rPr>
              <a:t>volgorde</a:t>
            </a:r>
            <a:r>
              <a:rPr lang="nl-NL" sz="2400" dirty="0"/>
              <a:t> van de </a:t>
            </a:r>
            <a:r>
              <a:rPr lang="nl-NL" sz="2400" b="1" i="1" dirty="0">
                <a:solidFill>
                  <a:srgbClr val="0070C0"/>
                </a:solidFill>
              </a:rPr>
              <a:t>DNA-basen</a:t>
            </a:r>
            <a:r>
              <a:rPr lang="nl-NL" sz="2400" dirty="0"/>
              <a:t> verandert</a:t>
            </a:r>
          </a:p>
          <a:p>
            <a:r>
              <a:rPr lang="nl-NL" sz="2400" dirty="0"/>
              <a:t>daardoor kan een </a:t>
            </a:r>
            <a:r>
              <a:rPr lang="nl-NL" sz="2400" b="1" i="1" dirty="0">
                <a:solidFill>
                  <a:srgbClr val="0070C0"/>
                </a:solidFill>
              </a:rPr>
              <a:t>gen</a:t>
            </a:r>
            <a:r>
              <a:rPr lang="nl-NL" sz="2400" dirty="0"/>
              <a:t> anders gaan werken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lente, metaalwaren, spiraalveer, natuur&#10;&#10;Door AI gegenereerde inhoud is mogelijk onjuist.">
            <a:extLst>
              <a:ext uri="{FF2B5EF4-FFF2-40B4-BE49-F238E27FC236}">
                <a16:creationId xmlns:a16="http://schemas.microsoft.com/office/drawing/2014/main" id="{FC44822B-DA07-906F-5740-5DE3459B28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5438" y="2869278"/>
            <a:ext cx="2129467" cy="332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6965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7A9CD94-F143-04DB-6FDF-87A8B34D30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7175">
            <a:extLst>
              <a:ext uri="{FF2B5EF4-FFF2-40B4-BE49-F238E27FC236}">
                <a16:creationId xmlns:a16="http://schemas.microsoft.com/office/drawing/2014/main" id="{D226BC71-B214-7C5B-C764-8B6BE80EB0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587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8" name="Freeform 5">
            <a:extLst>
              <a:ext uri="{FF2B5EF4-FFF2-40B4-BE49-F238E27FC236}">
                <a16:creationId xmlns:a16="http://schemas.microsoft.com/office/drawing/2014/main" id="{D2A48DBC-688D-D71A-C45E-80C48AD6E2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80" name="Freeform: Shape 7179">
            <a:extLst>
              <a:ext uri="{FF2B5EF4-FFF2-40B4-BE49-F238E27FC236}">
                <a16:creationId xmlns:a16="http://schemas.microsoft.com/office/drawing/2014/main" id="{6FE527CE-7FDB-3046-43B9-ED45B7FF70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182" name="Group 7181">
            <a:extLst>
              <a:ext uri="{FF2B5EF4-FFF2-40B4-BE49-F238E27FC236}">
                <a16:creationId xmlns:a16="http://schemas.microsoft.com/office/drawing/2014/main" id="{D2FB9C2F-4D41-6262-AC01-BF3E7B4FB1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rgbClr val="FFFFFF"/>
          </a:solidFill>
        </p:grpSpPr>
        <p:sp>
          <p:nvSpPr>
            <p:cNvPr id="7183" name="Rectangle 7182">
              <a:extLst>
                <a:ext uri="{FF2B5EF4-FFF2-40B4-BE49-F238E27FC236}">
                  <a16:creationId xmlns:a16="http://schemas.microsoft.com/office/drawing/2014/main" id="{8B9232C0-319D-14AB-0AF4-4B416CAD7B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 useBgFill="1">
          <p:nvSpPr>
            <p:cNvPr id="7184" name="Freeform 5">
              <a:extLst>
                <a:ext uri="{FF2B5EF4-FFF2-40B4-BE49-F238E27FC236}">
                  <a16:creationId xmlns:a16="http://schemas.microsoft.com/office/drawing/2014/main" id="{A637C2ED-7B82-F99D-40BE-B74A38B62B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5122" name="Titel 1">
            <a:extLst>
              <a:ext uri="{FF2B5EF4-FFF2-40B4-BE49-F238E27FC236}">
                <a16:creationId xmlns:a16="http://schemas.microsoft.com/office/drawing/2014/main" id="{260412FA-60C3-DB05-B413-9C93495DAA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54954" y="838200"/>
            <a:ext cx="8761413" cy="977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>
                <a:solidFill>
                  <a:srgbClr val="FFFFFF"/>
                </a:solidFill>
              </a:rPr>
              <a:t>Mutaties</a:t>
            </a:r>
            <a:br>
              <a:rPr lang="nl-NL" altLang="nl-NL" b="1" dirty="0">
                <a:solidFill>
                  <a:srgbClr val="FFFFFF"/>
                </a:solidFill>
              </a:rPr>
            </a:br>
            <a:endParaRPr lang="nl-NL" altLang="nl-NL" b="1" dirty="0">
              <a:solidFill>
                <a:srgbClr val="FFFFFF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29A25C88-2A60-D5F5-6358-9F9567FBE35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96608" y="2587216"/>
            <a:ext cx="8417535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i="1" dirty="0">
                <a:solidFill>
                  <a:srgbClr val="0070C0"/>
                </a:solidFill>
              </a:rPr>
              <a:t>Hoe ontstaan mutaties?</a:t>
            </a:r>
          </a:p>
          <a:p>
            <a:pPr marL="0" indent="0">
              <a:buNone/>
            </a:pPr>
            <a:endParaRPr lang="nl-NL" sz="2400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nl-NL" sz="2400" b="1" i="1" dirty="0">
                <a:solidFill>
                  <a:srgbClr val="0070C0"/>
                </a:solidFill>
              </a:rPr>
              <a:t>Mutaties</a:t>
            </a:r>
            <a:r>
              <a:rPr lang="nl-NL" sz="2400" dirty="0"/>
              <a:t> kunnen:</a:t>
            </a:r>
          </a:p>
          <a:p>
            <a:r>
              <a:rPr lang="nl-NL" sz="2400" b="1" i="1" dirty="0">
                <a:solidFill>
                  <a:srgbClr val="0070C0"/>
                </a:solidFill>
              </a:rPr>
              <a:t>Spontaan</a:t>
            </a:r>
            <a:r>
              <a:rPr lang="nl-NL" sz="2400" b="1" dirty="0"/>
              <a:t> </a:t>
            </a:r>
            <a:r>
              <a:rPr lang="nl-NL" sz="2400" b="1" i="1" dirty="0">
                <a:solidFill>
                  <a:srgbClr val="0070C0"/>
                </a:solidFill>
              </a:rPr>
              <a:t>ontstaan</a:t>
            </a:r>
          </a:p>
          <a:p>
            <a:r>
              <a:rPr lang="nl-NL" sz="2400" dirty="0"/>
              <a:t>tijdens celdeling</a:t>
            </a:r>
          </a:p>
          <a:p>
            <a:r>
              <a:rPr lang="nl-NL" sz="2400" dirty="0"/>
              <a:t>kleine kopieerfout in DNA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CF987CD-1497-4772-EDFC-0F47FA56C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5626" y="3026570"/>
            <a:ext cx="4657123" cy="213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2998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78C954-96CA-1EDA-00F5-5CF901C59F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7175">
            <a:extLst>
              <a:ext uri="{FF2B5EF4-FFF2-40B4-BE49-F238E27FC236}">
                <a16:creationId xmlns:a16="http://schemas.microsoft.com/office/drawing/2014/main" id="{F7E9A3D0-6986-D2B0-0391-B74A496CD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587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8" name="Freeform 5">
            <a:extLst>
              <a:ext uri="{FF2B5EF4-FFF2-40B4-BE49-F238E27FC236}">
                <a16:creationId xmlns:a16="http://schemas.microsoft.com/office/drawing/2014/main" id="{AADDEE37-9A2C-FAA9-84A5-3706388BD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80" name="Freeform: Shape 7179">
            <a:extLst>
              <a:ext uri="{FF2B5EF4-FFF2-40B4-BE49-F238E27FC236}">
                <a16:creationId xmlns:a16="http://schemas.microsoft.com/office/drawing/2014/main" id="{775B4A6C-35C4-1A55-0D36-7051BF1A3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182" name="Group 7181">
            <a:extLst>
              <a:ext uri="{FF2B5EF4-FFF2-40B4-BE49-F238E27FC236}">
                <a16:creationId xmlns:a16="http://schemas.microsoft.com/office/drawing/2014/main" id="{54C4331B-A4D1-9E1D-BDC7-0300C85A16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rgbClr val="FFFFFF"/>
          </a:solidFill>
        </p:grpSpPr>
        <p:sp>
          <p:nvSpPr>
            <p:cNvPr id="7183" name="Rectangle 7182">
              <a:extLst>
                <a:ext uri="{FF2B5EF4-FFF2-40B4-BE49-F238E27FC236}">
                  <a16:creationId xmlns:a16="http://schemas.microsoft.com/office/drawing/2014/main" id="{AA88D109-485D-ECAD-5B11-9861DA3553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 useBgFill="1">
          <p:nvSpPr>
            <p:cNvPr id="7184" name="Freeform 5">
              <a:extLst>
                <a:ext uri="{FF2B5EF4-FFF2-40B4-BE49-F238E27FC236}">
                  <a16:creationId xmlns:a16="http://schemas.microsoft.com/office/drawing/2014/main" id="{2FC0AB17-ABA2-98AD-A4C7-B01D9FEE4C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5122" name="Titel 1">
            <a:extLst>
              <a:ext uri="{FF2B5EF4-FFF2-40B4-BE49-F238E27FC236}">
                <a16:creationId xmlns:a16="http://schemas.microsoft.com/office/drawing/2014/main" id="{06AFE9E6-F479-20C9-7232-1461D75085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54954" y="838200"/>
            <a:ext cx="8761413" cy="977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>
                <a:solidFill>
                  <a:srgbClr val="FFFFFF"/>
                </a:solidFill>
              </a:rPr>
              <a:t>Mutaties</a:t>
            </a:r>
            <a:br>
              <a:rPr lang="nl-NL" altLang="nl-NL" b="1" dirty="0">
                <a:solidFill>
                  <a:srgbClr val="FFFFFF"/>
                </a:solidFill>
              </a:rPr>
            </a:br>
            <a:endParaRPr lang="nl-NL" altLang="nl-NL" b="1" dirty="0">
              <a:solidFill>
                <a:srgbClr val="FFFFFF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97AC0230-93D9-D6B2-2F26-5655A5241FA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52646" y="2652713"/>
            <a:ext cx="8417535" cy="34163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400" b="1" i="1" dirty="0">
                <a:solidFill>
                  <a:srgbClr val="0070C0"/>
                </a:solidFill>
              </a:rPr>
              <a:t>Ontstaan door invloed van buitenaf</a:t>
            </a:r>
          </a:p>
          <a:p>
            <a:pPr marL="0" indent="0">
              <a:buNone/>
            </a:pPr>
            <a:endParaRPr lang="nl-NL" sz="2400" b="1" dirty="0"/>
          </a:p>
          <a:p>
            <a:r>
              <a:rPr lang="nl-NL" sz="2400" dirty="0" err="1"/>
              <a:t>UV-straling</a:t>
            </a:r>
            <a:endParaRPr lang="nl-NL" sz="2400" dirty="0"/>
          </a:p>
          <a:p>
            <a:r>
              <a:rPr lang="nl-NL" sz="2400" dirty="0"/>
              <a:t>chemische stoffen</a:t>
            </a:r>
          </a:p>
          <a:p>
            <a:r>
              <a:rPr lang="nl-NL" sz="2400" dirty="0"/>
              <a:t>Straling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dirty="0"/>
              <a:t>In de natuur gebeuren mutaties </a:t>
            </a:r>
            <a:r>
              <a:rPr lang="nl-NL" sz="2400" b="1" i="1" dirty="0">
                <a:solidFill>
                  <a:srgbClr val="0070C0"/>
                </a:solidFill>
              </a:rPr>
              <a:t>continu</a:t>
            </a:r>
            <a:r>
              <a:rPr lang="nl-NL" sz="2400" dirty="0"/>
              <a:t>, maar meestal merk je er niets van.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tekening, Kinderkunst, kunst, ontwerp&#10;&#10;Door AI gegenereerde inhoud is mogelijk onjuist.">
            <a:extLst>
              <a:ext uri="{FF2B5EF4-FFF2-40B4-BE49-F238E27FC236}">
                <a16:creationId xmlns:a16="http://schemas.microsoft.com/office/drawing/2014/main" id="{2273ADF4-3200-336A-FA3F-2C47B4A7B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6666" y="2688772"/>
            <a:ext cx="3372321" cy="241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57634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963B593-3706-45DB-9CDF-BC892A3847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7175">
            <a:extLst>
              <a:ext uri="{FF2B5EF4-FFF2-40B4-BE49-F238E27FC236}">
                <a16:creationId xmlns:a16="http://schemas.microsoft.com/office/drawing/2014/main" id="{272D37B4-9812-9F45-C984-64C806CBBA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587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8" name="Freeform 5">
            <a:extLst>
              <a:ext uri="{FF2B5EF4-FFF2-40B4-BE49-F238E27FC236}">
                <a16:creationId xmlns:a16="http://schemas.microsoft.com/office/drawing/2014/main" id="{B7EF8754-BB1A-4E4D-E3DB-5EAE97C074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80" name="Freeform: Shape 7179">
            <a:extLst>
              <a:ext uri="{FF2B5EF4-FFF2-40B4-BE49-F238E27FC236}">
                <a16:creationId xmlns:a16="http://schemas.microsoft.com/office/drawing/2014/main" id="{81CEFB76-23A3-CE75-F113-A12B9C1B99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182" name="Group 7181">
            <a:extLst>
              <a:ext uri="{FF2B5EF4-FFF2-40B4-BE49-F238E27FC236}">
                <a16:creationId xmlns:a16="http://schemas.microsoft.com/office/drawing/2014/main" id="{FD0FFEC8-8C82-D7A1-D7F7-14A563D279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rgbClr val="FFFFFF"/>
          </a:solidFill>
        </p:grpSpPr>
        <p:sp>
          <p:nvSpPr>
            <p:cNvPr id="7183" name="Rectangle 7182">
              <a:extLst>
                <a:ext uri="{FF2B5EF4-FFF2-40B4-BE49-F238E27FC236}">
                  <a16:creationId xmlns:a16="http://schemas.microsoft.com/office/drawing/2014/main" id="{6B94BD2D-97A8-9AC6-1208-8C6D12021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 useBgFill="1">
          <p:nvSpPr>
            <p:cNvPr id="7184" name="Freeform 5">
              <a:extLst>
                <a:ext uri="{FF2B5EF4-FFF2-40B4-BE49-F238E27FC236}">
                  <a16:creationId xmlns:a16="http://schemas.microsoft.com/office/drawing/2014/main" id="{1A50A204-84D4-77CA-BF70-66F01719EC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5122" name="Titel 1">
            <a:extLst>
              <a:ext uri="{FF2B5EF4-FFF2-40B4-BE49-F238E27FC236}">
                <a16:creationId xmlns:a16="http://schemas.microsoft.com/office/drawing/2014/main" id="{B18A72BA-E11D-5258-6AE3-536E1831E2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54954" y="838200"/>
            <a:ext cx="8761413" cy="977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>
                <a:solidFill>
                  <a:srgbClr val="FFFFFF"/>
                </a:solidFill>
              </a:rPr>
              <a:t>Mutaties</a:t>
            </a:r>
            <a:br>
              <a:rPr lang="nl-NL" altLang="nl-NL" b="1" dirty="0">
                <a:solidFill>
                  <a:srgbClr val="FFFFFF"/>
                </a:solidFill>
              </a:rPr>
            </a:br>
            <a:endParaRPr lang="nl-NL" altLang="nl-NL" b="1" dirty="0">
              <a:solidFill>
                <a:srgbClr val="FFFFFF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B09755F6-ADD5-CE71-8DEC-B95460D9F9F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96608" y="2587216"/>
            <a:ext cx="9388169" cy="408614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400" b="1" i="1" dirty="0">
                <a:solidFill>
                  <a:srgbClr val="0070C0"/>
                </a:solidFill>
              </a:rPr>
              <a:t>Wat kan een mutatie doen?</a:t>
            </a:r>
          </a:p>
          <a:p>
            <a:pPr marL="0" indent="0">
              <a:buNone/>
            </a:pPr>
            <a:r>
              <a:rPr lang="nl-NL" sz="2400" dirty="0"/>
              <a:t>Een mutatie kan:</a:t>
            </a:r>
          </a:p>
          <a:p>
            <a:r>
              <a:rPr lang="nl-NL" sz="2400" b="1" i="1" dirty="0">
                <a:solidFill>
                  <a:srgbClr val="0070C0"/>
                </a:solidFill>
              </a:rPr>
              <a:t>Nadelig</a:t>
            </a:r>
            <a:r>
              <a:rPr lang="nl-NL" sz="2400" dirty="0"/>
              <a:t> zijn (plant groeit slecht)</a:t>
            </a:r>
          </a:p>
          <a:p>
            <a:r>
              <a:rPr lang="nl-NL" sz="2400" b="1" i="1" dirty="0">
                <a:solidFill>
                  <a:srgbClr val="0070C0"/>
                </a:solidFill>
              </a:rPr>
              <a:t>Neutraal</a:t>
            </a:r>
            <a:r>
              <a:rPr lang="nl-NL" sz="2400" dirty="0"/>
              <a:t> zijn (geen zichtbaar effect)</a:t>
            </a:r>
          </a:p>
          <a:p>
            <a:r>
              <a:rPr lang="nl-NL" sz="2400" b="1" i="1" dirty="0">
                <a:solidFill>
                  <a:srgbClr val="0070C0"/>
                </a:solidFill>
              </a:rPr>
              <a:t>Positief</a:t>
            </a:r>
            <a:r>
              <a:rPr lang="nl-NL" sz="2400" dirty="0"/>
              <a:t> zijn (nieuwe nuttige eigenschap)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In de praktijk zijn de meeste mutaties:</a:t>
            </a:r>
          </a:p>
          <a:p>
            <a:r>
              <a:rPr lang="nl-NL" sz="2400" dirty="0"/>
              <a:t>neutraal of nadelig</a:t>
            </a:r>
          </a:p>
          <a:p>
            <a:r>
              <a:rPr lang="nl-NL" sz="2400" dirty="0"/>
              <a:t>Maar soms ontstaat er iets bruikbaars.</a:t>
            </a:r>
          </a:p>
          <a:p>
            <a:pPr indent="0">
              <a:buNone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322355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>
            <a:extLst>
              <a:ext uri="{FF2B5EF4-FFF2-40B4-BE49-F238E27FC236}">
                <a16:creationId xmlns:a16="http://schemas.microsoft.com/office/drawing/2014/main" id="{5BF33C1D-068A-4FDD-AE17-E6B3983E61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Aftrap</a:t>
            </a:r>
          </a:p>
        </p:txBody>
      </p:sp>
      <p:pic>
        <p:nvPicPr>
          <p:cNvPr id="4099" name="Afbeelding 6">
            <a:extLst>
              <a:ext uri="{FF2B5EF4-FFF2-40B4-BE49-F238E27FC236}">
                <a16:creationId xmlns:a16="http://schemas.microsoft.com/office/drawing/2014/main" id="{75FAD6AD-3C9B-492F-9EB2-0AAC95823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4" y="330201"/>
            <a:ext cx="2555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Afbeelding 3">
            <a:extLst>
              <a:ext uri="{FF2B5EF4-FFF2-40B4-BE49-F238E27FC236}">
                <a16:creationId xmlns:a16="http://schemas.microsoft.com/office/drawing/2014/main" id="{08AD22CF-237A-4C8F-AAD3-DEDB17470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04938"/>
            <a:ext cx="9144000" cy="513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419EA7-EFA6-2691-DF18-2D8236022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7175">
            <a:extLst>
              <a:ext uri="{FF2B5EF4-FFF2-40B4-BE49-F238E27FC236}">
                <a16:creationId xmlns:a16="http://schemas.microsoft.com/office/drawing/2014/main" id="{86C77ABF-DABE-A263-3E80-98EEB2F6F1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587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8" name="Freeform 5">
            <a:extLst>
              <a:ext uri="{FF2B5EF4-FFF2-40B4-BE49-F238E27FC236}">
                <a16:creationId xmlns:a16="http://schemas.microsoft.com/office/drawing/2014/main" id="{F5A5A841-6934-A44A-2F16-D61B5AD68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80" name="Freeform: Shape 7179">
            <a:extLst>
              <a:ext uri="{FF2B5EF4-FFF2-40B4-BE49-F238E27FC236}">
                <a16:creationId xmlns:a16="http://schemas.microsoft.com/office/drawing/2014/main" id="{297DC3A0-7C8D-D590-4A52-7471CCD10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182" name="Group 7181">
            <a:extLst>
              <a:ext uri="{FF2B5EF4-FFF2-40B4-BE49-F238E27FC236}">
                <a16:creationId xmlns:a16="http://schemas.microsoft.com/office/drawing/2014/main" id="{D7AF35CF-A1DF-44DD-EF93-B4F76AFC2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rgbClr val="FFFFFF"/>
          </a:solidFill>
        </p:grpSpPr>
        <p:sp>
          <p:nvSpPr>
            <p:cNvPr id="7183" name="Rectangle 7182">
              <a:extLst>
                <a:ext uri="{FF2B5EF4-FFF2-40B4-BE49-F238E27FC236}">
                  <a16:creationId xmlns:a16="http://schemas.microsoft.com/office/drawing/2014/main" id="{C0623497-C5CB-46CB-6DDE-BCB3D24DDB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 useBgFill="1">
          <p:nvSpPr>
            <p:cNvPr id="7184" name="Freeform 5">
              <a:extLst>
                <a:ext uri="{FF2B5EF4-FFF2-40B4-BE49-F238E27FC236}">
                  <a16:creationId xmlns:a16="http://schemas.microsoft.com/office/drawing/2014/main" id="{DDD2803C-53B3-6FB4-3F22-C5A5CB3A83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5122" name="Titel 1">
            <a:extLst>
              <a:ext uri="{FF2B5EF4-FFF2-40B4-BE49-F238E27FC236}">
                <a16:creationId xmlns:a16="http://schemas.microsoft.com/office/drawing/2014/main" id="{880D3CD8-7C57-1955-9DF5-BBE54B5271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54954" y="838200"/>
            <a:ext cx="8761413" cy="977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>
                <a:solidFill>
                  <a:srgbClr val="FFFFFF"/>
                </a:solidFill>
              </a:rPr>
              <a:t>Mutaties</a:t>
            </a:r>
            <a:br>
              <a:rPr lang="nl-NL" altLang="nl-NL" b="1" dirty="0">
                <a:solidFill>
                  <a:srgbClr val="FFFFFF"/>
                </a:solidFill>
              </a:rPr>
            </a:br>
            <a:endParaRPr lang="nl-NL" altLang="nl-NL" b="1" dirty="0">
              <a:solidFill>
                <a:srgbClr val="FFFFFF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DBE5DCA-9214-9FE6-7948-792932545CB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96608" y="2587215"/>
            <a:ext cx="9924500" cy="41916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i="1" dirty="0">
                <a:solidFill>
                  <a:srgbClr val="0070C0"/>
                </a:solidFill>
              </a:rPr>
              <a:t>Mutaties</a:t>
            </a:r>
            <a:r>
              <a:rPr lang="nl-NL" sz="2400" dirty="0"/>
              <a:t> kunnen zorgen voor:</a:t>
            </a:r>
          </a:p>
          <a:p>
            <a:r>
              <a:rPr lang="nl-NL" sz="2400" dirty="0"/>
              <a:t>Nieuwe bloemkleur</a:t>
            </a:r>
          </a:p>
          <a:p>
            <a:r>
              <a:rPr lang="nl-NL" sz="2400" dirty="0"/>
              <a:t>Andere vruchtkleur</a:t>
            </a:r>
          </a:p>
          <a:p>
            <a:r>
              <a:rPr lang="nl-NL" sz="2400" dirty="0"/>
              <a:t>Compactere groei</a:t>
            </a:r>
          </a:p>
          <a:p>
            <a:r>
              <a:rPr lang="nl-NL" sz="2400" dirty="0"/>
              <a:t>Pitloze vruchten</a:t>
            </a:r>
          </a:p>
          <a:p>
            <a:r>
              <a:rPr lang="nl-NL" sz="2400" dirty="0"/>
              <a:t>Verbeterde resistentie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dirty="0"/>
              <a:t>Veel sierplanten zijn ontstaan door </a:t>
            </a:r>
            <a:r>
              <a:rPr lang="nl-NL" sz="2400" b="1" i="1" dirty="0">
                <a:solidFill>
                  <a:srgbClr val="0070C0"/>
                </a:solidFill>
              </a:rPr>
              <a:t>mutaties</a:t>
            </a:r>
            <a:r>
              <a:rPr lang="nl-NL" sz="2400" dirty="0"/>
              <a:t>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tekening, Kinderkunst, kunst, ontwerp&#10;&#10;Door AI gegenereerde inhoud is mogelijk onjuist.">
            <a:extLst>
              <a:ext uri="{FF2B5EF4-FFF2-40B4-BE49-F238E27FC236}">
                <a16:creationId xmlns:a16="http://schemas.microsoft.com/office/drawing/2014/main" id="{404BB8C6-BBCD-915B-A208-86562A5D9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239" y="2987641"/>
            <a:ext cx="3372321" cy="241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07786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DB7FFF4-8503-C0E9-6448-6BEE0FAF0B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7175">
            <a:extLst>
              <a:ext uri="{FF2B5EF4-FFF2-40B4-BE49-F238E27FC236}">
                <a16:creationId xmlns:a16="http://schemas.microsoft.com/office/drawing/2014/main" id="{96A4F9CD-B9AD-88E1-1063-8880C8BB9D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587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8" name="Freeform 5">
            <a:extLst>
              <a:ext uri="{FF2B5EF4-FFF2-40B4-BE49-F238E27FC236}">
                <a16:creationId xmlns:a16="http://schemas.microsoft.com/office/drawing/2014/main" id="{3BBFCFA8-69D0-4EA5-09C3-A0072FDBBC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80" name="Freeform: Shape 7179">
            <a:extLst>
              <a:ext uri="{FF2B5EF4-FFF2-40B4-BE49-F238E27FC236}">
                <a16:creationId xmlns:a16="http://schemas.microsoft.com/office/drawing/2014/main" id="{E892DEFF-BC22-3A83-900C-5CC7B6DF3A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182" name="Group 7181">
            <a:extLst>
              <a:ext uri="{FF2B5EF4-FFF2-40B4-BE49-F238E27FC236}">
                <a16:creationId xmlns:a16="http://schemas.microsoft.com/office/drawing/2014/main" id="{281E5EFE-7E12-2241-B9FB-020D34ACF1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rgbClr val="FFFFFF"/>
          </a:solidFill>
        </p:grpSpPr>
        <p:sp>
          <p:nvSpPr>
            <p:cNvPr id="7183" name="Rectangle 7182">
              <a:extLst>
                <a:ext uri="{FF2B5EF4-FFF2-40B4-BE49-F238E27FC236}">
                  <a16:creationId xmlns:a16="http://schemas.microsoft.com/office/drawing/2014/main" id="{1EFF3705-9870-663B-4E7D-55FF254DAB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 useBgFill="1">
          <p:nvSpPr>
            <p:cNvPr id="7184" name="Freeform 5">
              <a:extLst>
                <a:ext uri="{FF2B5EF4-FFF2-40B4-BE49-F238E27FC236}">
                  <a16:creationId xmlns:a16="http://schemas.microsoft.com/office/drawing/2014/main" id="{A36BE447-7CB4-2D16-6F36-C682093AB2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5122" name="Titel 1">
            <a:extLst>
              <a:ext uri="{FF2B5EF4-FFF2-40B4-BE49-F238E27FC236}">
                <a16:creationId xmlns:a16="http://schemas.microsoft.com/office/drawing/2014/main" id="{CE15DCDF-1A9E-57EE-499C-213FD21BBB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54954" y="838200"/>
            <a:ext cx="8761413" cy="977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>
                <a:solidFill>
                  <a:srgbClr val="FFFFFF"/>
                </a:solidFill>
              </a:rPr>
              <a:t>Sport mutaties</a:t>
            </a:r>
            <a:br>
              <a:rPr lang="nl-NL" altLang="nl-NL" b="1" dirty="0">
                <a:solidFill>
                  <a:srgbClr val="FFFFFF"/>
                </a:solidFill>
              </a:rPr>
            </a:br>
            <a:endParaRPr lang="nl-NL" altLang="nl-NL" b="1" dirty="0">
              <a:solidFill>
                <a:srgbClr val="FFFFFF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0A0D2365-ABFE-98EF-79D6-0487F08B48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96608" y="2587215"/>
            <a:ext cx="9511261" cy="419165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400" dirty="0"/>
              <a:t>Soms ontstaat er op één tak een afwijking.</a:t>
            </a:r>
            <a:br>
              <a:rPr lang="nl-NL" sz="2400" dirty="0"/>
            </a:br>
            <a:r>
              <a:rPr lang="nl-NL" sz="2400" dirty="0"/>
              <a:t>Dat heet een </a:t>
            </a:r>
            <a:r>
              <a:rPr lang="nl-NL" sz="2400" b="1" i="1" dirty="0">
                <a:solidFill>
                  <a:srgbClr val="0070C0"/>
                </a:solidFill>
              </a:rPr>
              <a:t>sport.</a:t>
            </a:r>
          </a:p>
          <a:p>
            <a:pPr marL="0" indent="0">
              <a:buNone/>
            </a:pPr>
            <a:r>
              <a:rPr lang="nl-NL" sz="2400" dirty="0"/>
              <a:t>Bijvoorbeeld:</a:t>
            </a:r>
          </a:p>
          <a:p>
            <a:r>
              <a:rPr lang="nl-NL" sz="2400" dirty="0"/>
              <a:t>Eén tak met </a:t>
            </a:r>
            <a:r>
              <a:rPr lang="nl-NL" sz="2400" b="1" i="1" dirty="0">
                <a:solidFill>
                  <a:srgbClr val="0070C0"/>
                </a:solidFill>
              </a:rPr>
              <a:t>andere</a:t>
            </a:r>
            <a:r>
              <a:rPr lang="nl-NL" sz="2400" dirty="0"/>
              <a:t> bloemkleur</a:t>
            </a:r>
          </a:p>
          <a:p>
            <a:r>
              <a:rPr lang="nl-NL" sz="2400" dirty="0"/>
              <a:t>Eén tak met </a:t>
            </a:r>
            <a:r>
              <a:rPr lang="nl-NL" sz="2400" b="1" i="1" dirty="0">
                <a:solidFill>
                  <a:srgbClr val="0070C0"/>
                </a:solidFill>
              </a:rPr>
              <a:t>bonte</a:t>
            </a:r>
            <a:r>
              <a:rPr lang="nl-NL" sz="2400" dirty="0"/>
              <a:t> bladeren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Als die eigenschap gewenst is:</a:t>
            </a:r>
          </a:p>
          <a:p>
            <a:r>
              <a:rPr lang="nl-NL" sz="2400" dirty="0"/>
              <a:t>wordt deze </a:t>
            </a:r>
            <a:r>
              <a:rPr lang="nl-NL" sz="2400" b="1" dirty="0">
                <a:solidFill>
                  <a:srgbClr val="0070C0"/>
                </a:solidFill>
              </a:rPr>
              <a:t>vegetatief</a:t>
            </a:r>
            <a:r>
              <a:rPr lang="nl-NL" sz="2400" dirty="0"/>
              <a:t> vermeerderd</a:t>
            </a:r>
          </a:p>
          <a:p>
            <a:r>
              <a:rPr lang="nl-NL" sz="2400" dirty="0"/>
              <a:t>zo ontstaat een nieuw ras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5" name="Afbeelding 4" descr="Afbeelding met plant, buitenshuis, bloem, blad&#10;&#10;Door AI gegenereerde inhoud is mogelijk onjuist.">
            <a:extLst>
              <a:ext uri="{FF2B5EF4-FFF2-40B4-BE49-F238E27FC236}">
                <a16:creationId xmlns:a16="http://schemas.microsoft.com/office/drawing/2014/main" id="{57218C83-9D6D-F1AF-98B7-DFA1CF6A9F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3069" y="3458753"/>
            <a:ext cx="5182323" cy="143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17735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73ED9D-915B-B9E2-F7C3-82AB147E9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7175">
            <a:extLst>
              <a:ext uri="{FF2B5EF4-FFF2-40B4-BE49-F238E27FC236}">
                <a16:creationId xmlns:a16="http://schemas.microsoft.com/office/drawing/2014/main" id="{80454FE1-FDE5-5F0B-FDC5-4E93BE5FED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587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8" name="Freeform 5">
            <a:extLst>
              <a:ext uri="{FF2B5EF4-FFF2-40B4-BE49-F238E27FC236}">
                <a16:creationId xmlns:a16="http://schemas.microsoft.com/office/drawing/2014/main" id="{C94D6AFD-E52E-AC28-B73E-D3BC58F3DD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80" name="Freeform: Shape 7179">
            <a:extLst>
              <a:ext uri="{FF2B5EF4-FFF2-40B4-BE49-F238E27FC236}">
                <a16:creationId xmlns:a16="http://schemas.microsoft.com/office/drawing/2014/main" id="{7DAB934D-31B4-8D0A-B8D9-1FB5E6120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182" name="Group 7181">
            <a:extLst>
              <a:ext uri="{FF2B5EF4-FFF2-40B4-BE49-F238E27FC236}">
                <a16:creationId xmlns:a16="http://schemas.microsoft.com/office/drawing/2014/main" id="{D84FCCC9-BE47-F51F-AB6A-749ED5DBC3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rgbClr val="FFFFFF"/>
          </a:solidFill>
        </p:grpSpPr>
        <p:sp>
          <p:nvSpPr>
            <p:cNvPr id="7183" name="Rectangle 7182">
              <a:extLst>
                <a:ext uri="{FF2B5EF4-FFF2-40B4-BE49-F238E27FC236}">
                  <a16:creationId xmlns:a16="http://schemas.microsoft.com/office/drawing/2014/main" id="{BFEC5AA8-A41F-7284-2306-DD92432F19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 useBgFill="1">
          <p:nvSpPr>
            <p:cNvPr id="7184" name="Freeform 5">
              <a:extLst>
                <a:ext uri="{FF2B5EF4-FFF2-40B4-BE49-F238E27FC236}">
                  <a16:creationId xmlns:a16="http://schemas.microsoft.com/office/drawing/2014/main" id="{9C8EB5ED-C3AB-75E6-4D03-23F559D358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5122" name="Titel 1">
            <a:extLst>
              <a:ext uri="{FF2B5EF4-FFF2-40B4-BE49-F238E27FC236}">
                <a16:creationId xmlns:a16="http://schemas.microsoft.com/office/drawing/2014/main" id="{2828C7BA-49E2-AA4B-C54B-37DD57345F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54954" y="838200"/>
            <a:ext cx="8761413" cy="977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>
                <a:solidFill>
                  <a:srgbClr val="FFFFFF"/>
                </a:solidFill>
              </a:rPr>
              <a:t>Mutaties </a:t>
            </a:r>
            <a:br>
              <a:rPr lang="nl-NL" altLang="nl-NL" b="1" dirty="0">
                <a:solidFill>
                  <a:srgbClr val="FFFFFF"/>
                </a:solidFill>
              </a:rPr>
            </a:br>
            <a:endParaRPr lang="nl-NL" altLang="nl-NL" b="1" dirty="0">
              <a:solidFill>
                <a:srgbClr val="FFFFFF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94B49DB9-1E16-F5FA-3109-1B257F197B8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96608" y="2587215"/>
            <a:ext cx="9651938" cy="42691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400" dirty="0"/>
              <a:t>Veredelaars kunnen </a:t>
            </a:r>
            <a:r>
              <a:rPr lang="nl-NL" sz="2400" b="1" i="1" dirty="0">
                <a:solidFill>
                  <a:srgbClr val="0070C0"/>
                </a:solidFill>
              </a:rPr>
              <a:t>mutaties</a:t>
            </a:r>
            <a:r>
              <a:rPr lang="nl-NL" sz="2400" dirty="0"/>
              <a:t>:</a:t>
            </a:r>
          </a:p>
          <a:p>
            <a:r>
              <a:rPr lang="nl-NL" sz="2400" dirty="0"/>
              <a:t>Afwachten (natuurlijke selectie)</a:t>
            </a:r>
          </a:p>
          <a:p>
            <a:r>
              <a:rPr lang="nl-NL" sz="2400" dirty="0"/>
              <a:t>Opwekken met bestraling of chemicaliën</a:t>
            </a:r>
            <a:br>
              <a:rPr lang="nl-NL" sz="2400" dirty="0"/>
            </a:br>
            <a:r>
              <a:rPr lang="nl-NL" sz="2400" dirty="0"/>
              <a:t>→ dit heet </a:t>
            </a:r>
            <a:r>
              <a:rPr lang="nl-NL" sz="2400" b="1" i="1" dirty="0">
                <a:solidFill>
                  <a:srgbClr val="0070C0"/>
                </a:solidFill>
              </a:rPr>
              <a:t>mutatieveredeling</a:t>
            </a:r>
            <a:endParaRPr lang="nl-NL" sz="2400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Dit is:</a:t>
            </a:r>
          </a:p>
          <a:p>
            <a:r>
              <a:rPr lang="nl-NL" sz="2400" dirty="0"/>
              <a:t>geen genetische modificatie</a:t>
            </a:r>
          </a:p>
          <a:p>
            <a:r>
              <a:rPr lang="nl-NL" sz="2400" dirty="0"/>
              <a:t>wel toegestaan in Europa</a:t>
            </a:r>
          </a:p>
          <a:p>
            <a:r>
              <a:rPr lang="nl-NL" sz="2400" dirty="0"/>
              <a:t>Veel rassen zijn zo ontstaan.</a:t>
            </a:r>
          </a:p>
        </p:txBody>
      </p:sp>
      <p:pic>
        <p:nvPicPr>
          <p:cNvPr id="2" name="Afbeelding 1" descr="Afbeelding met bloem, taro, blad, plant&#10;&#10;Door AI gegenereerde inhoud is mogelijk onjuist.">
            <a:extLst>
              <a:ext uri="{FF2B5EF4-FFF2-40B4-BE49-F238E27FC236}">
                <a16:creationId xmlns:a16="http://schemas.microsoft.com/office/drawing/2014/main" id="{278BA565-2EDB-29EA-5D96-FDAA735A3F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3254" y="4286294"/>
            <a:ext cx="3581900" cy="210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4546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3886B7F-74E4-2644-5421-4062CCC90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7175">
            <a:extLst>
              <a:ext uri="{FF2B5EF4-FFF2-40B4-BE49-F238E27FC236}">
                <a16:creationId xmlns:a16="http://schemas.microsoft.com/office/drawing/2014/main" id="{CBF26AB8-7DC9-985E-CB89-9301FAB83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587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8" name="Freeform 5">
            <a:extLst>
              <a:ext uri="{FF2B5EF4-FFF2-40B4-BE49-F238E27FC236}">
                <a16:creationId xmlns:a16="http://schemas.microsoft.com/office/drawing/2014/main" id="{E3E5F195-39CE-6513-DADC-E7009B16E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80" name="Freeform: Shape 7179">
            <a:extLst>
              <a:ext uri="{FF2B5EF4-FFF2-40B4-BE49-F238E27FC236}">
                <a16:creationId xmlns:a16="http://schemas.microsoft.com/office/drawing/2014/main" id="{B05FEDF3-F558-2F25-3402-EE513064D6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182" name="Group 7181">
            <a:extLst>
              <a:ext uri="{FF2B5EF4-FFF2-40B4-BE49-F238E27FC236}">
                <a16:creationId xmlns:a16="http://schemas.microsoft.com/office/drawing/2014/main" id="{11E34AC4-14CD-06EE-AAAB-BBBB9398A2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rgbClr val="FFFFFF"/>
          </a:solidFill>
        </p:grpSpPr>
        <p:sp>
          <p:nvSpPr>
            <p:cNvPr id="7183" name="Rectangle 7182">
              <a:extLst>
                <a:ext uri="{FF2B5EF4-FFF2-40B4-BE49-F238E27FC236}">
                  <a16:creationId xmlns:a16="http://schemas.microsoft.com/office/drawing/2014/main" id="{7F719573-F3EB-9349-40B6-24BA7637DC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 useBgFill="1">
          <p:nvSpPr>
            <p:cNvPr id="7184" name="Freeform 5">
              <a:extLst>
                <a:ext uri="{FF2B5EF4-FFF2-40B4-BE49-F238E27FC236}">
                  <a16:creationId xmlns:a16="http://schemas.microsoft.com/office/drawing/2014/main" id="{03401BC7-AA56-C6D3-4865-E537C1A3C4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5122" name="Titel 1">
            <a:extLst>
              <a:ext uri="{FF2B5EF4-FFF2-40B4-BE49-F238E27FC236}">
                <a16:creationId xmlns:a16="http://schemas.microsoft.com/office/drawing/2014/main" id="{919DC1E9-6B08-8E7A-C8A0-5FDABEFB3E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54954" y="838200"/>
            <a:ext cx="8761413" cy="977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>
                <a:solidFill>
                  <a:srgbClr val="FFFFFF"/>
                </a:solidFill>
              </a:rPr>
              <a:t>Mutaties en veredeling </a:t>
            </a:r>
            <a:br>
              <a:rPr lang="nl-NL" altLang="nl-NL" b="1" dirty="0">
                <a:solidFill>
                  <a:srgbClr val="FFFFFF"/>
                </a:solidFill>
              </a:rPr>
            </a:br>
            <a:endParaRPr lang="nl-NL" altLang="nl-NL" b="1" dirty="0">
              <a:solidFill>
                <a:srgbClr val="FFFFFF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B784C28E-3D6A-A1C9-BACF-1CF0B06BB26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96608" y="2587216"/>
            <a:ext cx="8417535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Soms ontstaat spontaan:</a:t>
            </a:r>
          </a:p>
          <a:p>
            <a:r>
              <a:rPr lang="nl-NL" sz="2400" dirty="0"/>
              <a:t>een gen dat beter beschermt tegen ziekte</a:t>
            </a:r>
          </a:p>
          <a:p>
            <a:r>
              <a:rPr lang="nl-NL" sz="2400" dirty="0"/>
              <a:t>Als dat wordt ontdekt:</a:t>
            </a:r>
          </a:p>
          <a:p>
            <a:r>
              <a:rPr lang="nl-NL" sz="2400" dirty="0"/>
              <a:t>kan het worden ingekruist in teeltrassen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kamerplant, bloempot, plant, lepelplant&#10;&#10;Door AI gegenereerde inhoud is mogelijk onjuist.">
            <a:extLst>
              <a:ext uri="{FF2B5EF4-FFF2-40B4-BE49-F238E27FC236}">
                <a16:creationId xmlns:a16="http://schemas.microsoft.com/office/drawing/2014/main" id="{60362F82-4BFA-C970-71E8-59531DC998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6801" y="4111561"/>
            <a:ext cx="2770820" cy="254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04072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63388A1-8DAC-05A1-9617-D9412D8423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7175">
            <a:extLst>
              <a:ext uri="{FF2B5EF4-FFF2-40B4-BE49-F238E27FC236}">
                <a16:creationId xmlns:a16="http://schemas.microsoft.com/office/drawing/2014/main" id="{1A7AFED3-34A3-3AF3-61AD-1C599A3F0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587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8" name="Freeform 5">
            <a:extLst>
              <a:ext uri="{FF2B5EF4-FFF2-40B4-BE49-F238E27FC236}">
                <a16:creationId xmlns:a16="http://schemas.microsoft.com/office/drawing/2014/main" id="{F40E2CB2-2F07-A937-206E-BD0214048A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80" name="Freeform: Shape 7179">
            <a:extLst>
              <a:ext uri="{FF2B5EF4-FFF2-40B4-BE49-F238E27FC236}">
                <a16:creationId xmlns:a16="http://schemas.microsoft.com/office/drawing/2014/main" id="{AD77C574-97C4-E5AB-85A8-89C4F6279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182" name="Group 7181">
            <a:extLst>
              <a:ext uri="{FF2B5EF4-FFF2-40B4-BE49-F238E27FC236}">
                <a16:creationId xmlns:a16="http://schemas.microsoft.com/office/drawing/2014/main" id="{4E83B518-C04B-047A-9C01-DBDCE267D5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rgbClr val="FFFFFF"/>
          </a:solidFill>
        </p:grpSpPr>
        <p:sp>
          <p:nvSpPr>
            <p:cNvPr id="7183" name="Rectangle 7182">
              <a:extLst>
                <a:ext uri="{FF2B5EF4-FFF2-40B4-BE49-F238E27FC236}">
                  <a16:creationId xmlns:a16="http://schemas.microsoft.com/office/drawing/2014/main" id="{8C279E47-27EA-B6F6-AB8A-72B14984E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nl-NL"/>
            </a:p>
          </p:txBody>
        </p:sp>
        <p:sp useBgFill="1">
          <p:nvSpPr>
            <p:cNvPr id="7184" name="Freeform 5">
              <a:extLst>
                <a:ext uri="{FF2B5EF4-FFF2-40B4-BE49-F238E27FC236}">
                  <a16:creationId xmlns:a16="http://schemas.microsoft.com/office/drawing/2014/main" id="{9EFB0770-5654-A9CE-B3CD-1EAFDF30CC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ln>
              <a:noFill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5122" name="Titel 1">
            <a:extLst>
              <a:ext uri="{FF2B5EF4-FFF2-40B4-BE49-F238E27FC236}">
                <a16:creationId xmlns:a16="http://schemas.microsoft.com/office/drawing/2014/main" id="{AB7A8795-4D15-AF0C-1EB9-4DE11F896B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54954" y="838200"/>
            <a:ext cx="8761413" cy="977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>
                <a:solidFill>
                  <a:srgbClr val="FFFFFF"/>
                </a:solidFill>
              </a:rPr>
              <a:t>Mutaties en veredeling </a:t>
            </a:r>
            <a:br>
              <a:rPr lang="nl-NL" altLang="nl-NL" b="1" dirty="0">
                <a:solidFill>
                  <a:srgbClr val="FFFFFF"/>
                </a:solidFill>
              </a:rPr>
            </a:br>
            <a:endParaRPr lang="nl-NL" altLang="nl-NL" b="1" dirty="0">
              <a:solidFill>
                <a:srgbClr val="FFFFFF"/>
              </a:solidFill>
            </a:endParaRPr>
          </a:p>
        </p:txBody>
      </p:sp>
      <p:pic>
        <p:nvPicPr>
          <p:cNvPr id="3" name="Tijdelijke aanduiding voor inhoud 2" descr="Afbeelding met tekst, schermopname, Lettertype, ontvangst&#10;&#10;Door AI gegenereerde inhoud is mogelijk onjuist.">
            <a:extLst>
              <a:ext uri="{FF2B5EF4-FFF2-40B4-BE49-F238E27FC236}">
                <a16:creationId xmlns:a16="http://schemas.microsoft.com/office/drawing/2014/main" id="{BB391657-DEAF-79D4-45A0-E25C4A74B3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20838" y="2652713"/>
            <a:ext cx="8416925" cy="326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61620"/>
      </p:ext>
    </p:extLst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7175">
            <a:extLst>
              <a:ext uri="{FF2B5EF4-FFF2-40B4-BE49-F238E27FC236}">
                <a16:creationId xmlns:a16="http://schemas.microsoft.com/office/drawing/2014/main" id="{FB3EF4D6-026A-4D52-B916-967329EE3F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4" name="Freeform 5">
            <a:extLst>
              <a:ext uri="{FF2B5EF4-FFF2-40B4-BE49-F238E27FC236}">
                <a16:creationId xmlns:a16="http://schemas.microsoft.com/office/drawing/2014/main" id="{4DB4846F-6AA5-4DB3-9581-D95F22BD56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95" name="Freeform: Shape 7179">
            <a:extLst>
              <a:ext uri="{FF2B5EF4-FFF2-40B4-BE49-F238E27FC236}">
                <a16:creationId xmlns:a16="http://schemas.microsoft.com/office/drawing/2014/main" id="{D54EC22E-2292-4292-A80B-E81DF64BFB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96" name="Rectangle 7181">
            <a:extLst>
              <a:ext uri="{FF2B5EF4-FFF2-40B4-BE49-F238E27FC236}">
                <a16:creationId xmlns:a16="http://schemas.microsoft.com/office/drawing/2014/main" id="{CC1C7165-8A3A-44EB-88D0-4EFA36A004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184" name="Freeform 5">
            <a:extLst>
              <a:ext uri="{FF2B5EF4-FFF2-40B4-BE49-F238E27FC236}">
                <a16:creationId xmlns:a16="http://schemas.microsoft.com/office/drawing/2014/main" id="{A1081473-BB93-49A4-B605-4E2053739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nl-NL"/>
          </a:p>
        </p:txBody>
      </p:sp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83171" y="838200"/>
            <a:ext cx="8825659" cy="977902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moderne veredelingstechnieken</a:t>
            </a:r>
            <a:endParaRPr lang="nl-NL" altLang="nl-NL" b="1" dirty="0">
              <a:solidFill>
                <a:srgbClr val="EBEBEB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90445" y="2757942"/>
            <a:ext cx="9694432" cy="356372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200" b="1" i="1" dirty="0">
                <a:solidFill>
                  <a:srgbClr val="0070C0"/>
                </a:solidFill>
              </a:rPr>
              <a:t>Moderne veredeling </a:t>
            </a:r>
            <a:r>
              <a:rPr lang="nl-NL" sz="2200" dirty="0"/>
              <a:t>betekent:</a:t>
            </a:r>
          </a:p>
          <a:p>
            <a:r>
              <a:rPr lang="nl-NL" sz="2200" dirty="0"/>
              <a:t>Nieuwe technieken gebruiken om </a:t>
            </a:r>
            <a:r>
              <a:rPr lang="nl-NL" sz="2200" b="1" i="1" dirty="0">
                <a:solidFill>
                  <a:srgbClr val="0070C0"/>
                </a:solidFill>
              </a:rPr>
              <a:t>sneller en gerichter </a:t>
            </a:r>
            <a:r>
              <a:rPr lang="nl-NL" sz="2200" dirty="0"/>
              <a:t>betere rassen te ontwikkelen.</a:t>
            </a:r>
          </a:p>
          <a:p>
            <a:pPr marL="0" indent="0">
              <a:buNone/>
            </a:pPr>
            <a:r>
              <a:rPr lang="nl-NL" sz="2200" b="1" dirty="0"/>
              <a:t>Vroeger:</a:t>
            </a:r>
          </a:p>
          <a:p>
            <a:r>
              <a:rPr lang="nl-NL" sz="2200" dirty="0"/>
              <a:t>vooral kruisen en selecteren</a:t>
            </a:r>
          </a:p>
          <a:p>
            <a:r>
              <a:rPr lang="nl-NL" sz="2200" dirty="0"/>
              <a:t>veel tijd en veldproeven</a:t>
            </a:r>
          </a:p>
          <a:p>
            <a:pPr marL="0" indent="0">
              <a:buNone/>
            </a:pPr>
            <a:r>
              <a:rPr lang="nl-NL" sz="2200" b="1" dirty="0"/>
              <a:t>Nu:</a:t>
            </a:r>
          </a:p>
          <a:p>
            <a:r>
              <a:rPr lang="nl-NL" sz="2200" dirty="0"/>
              <a:t>ook werken met DNA-technieken</a:t>
            </a:r>
          </a:p>
          <a:p>
            <a:r>
              <a:rPr lang="nl-NL" sz="2200" b="1" i="1" dirty="0">
                <a:solidFill>
                  <a:srgbClr val="0070C0"/>
                </a:solidFill>
              </a:rPr>
              <a:t>sneller</a:t>
            </a:r>
            <a:r>
              <a:rPr lang="nl-NL" sz="2200" dirty="0"/>
              <a:t> zien welke planten geschikt zijn</a:t>
            </a:r>
          </a:p>
          <a:p>
            <a:pPr indent="0">
              <a:buNone/>
              <a:defRPr/>
            </a:pPr>
            <a:endParaRPr lang="nl-NL" sz="20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2716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D93684-97DE-6C0D-D67B-B96C73162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7175">
            <a:extLst>
              <a:ext uri="{FF2B5EF4-FFF2-40B4-BE49-F238E27FC236}">
                <a16:creationId xmlns:a16="http://schemas.microsoft.com/office/drawing/2014/main" id="{AF215628-2ECA-D609-B679-F1585A145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4" name="Freeform 5">
            <a:extLst>
              <a:ext uri="{FF2B5EF4-FFF2-40B4-BE49-F238E27FC236}">
                <a16:creationId xmlns:a16="http://schemas.microsoft.com/office/drawing/2014/main" id="{128F707F-3D68-0B17-FA17-5762DFBC3A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95" name="Freeform: Shape 7179">
            <a:extLst>
              <a:ext uri="{FF2B5EF4-FFF2-40B4-BE49-F238E27FC236}">
                <a16:creationId xmlns:a16="http://schemas.microsoft.com/office/drawing/2014/main" id="{78A508BD-DBED-B6DA-CA61-D990B001D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96" name="Rectangle 7181">
            <a:extLst>
              <a:ext uri="{FF2B5EF4-FFF2-40B4-BE49-F238E27FC236}">
                <a16:creationId xmlns:a16="http://schemas.microsoft.com/office/drawing/2014/main" id="{ADC8B626-B0C5-0BAA-EBD3-C2AE86A156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184" name="Freeform 5">
            <a:extLst>
              <a:ext uri="{FF2B5EF4-FFF2-40B4-BE49-F238E27FC236}">
                <a16:creationId xmlns:a16="http://schemas.microsoft.com/office/drawing/2014/main" id="{3711B890-97FE-9812-F05B-968B04A33A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nl-NL"/>
          </a:p>
        </p:txBody>
      </p:sp>
      <p:sp>
        <p:nvSpPr>
          <p:cNvPr id="5122" name="Titel 1">
            <a:extLst>
              <a:ext uri="{FF2B5EF4-FFF2-40B4-BE49-F238E27FC236}">
                <a16:creationId xmlns:a16="http://schemas.microsoft.com/office/drawing/2014/main" id="{91154141-D1EE-C651-53BB-540C2E2860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83171" y="838200"/>
            <a:ext cx="8825659" cy="977902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Marker-</a:t>
            </a:r>
            <a:r>
              <a:rPr lang="nl-NL" dirty="0" err="1">
                <a:solidFill>
                  <a:schemeClr val="bg1"/>
                </a:solidFill>
              </a:rPr>
              <a:t>assisted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selection</a:t>
            </a:r>
            <a:r>
              <a:rPr lang="nl-NL" dirty="0">
                <a:solidFill>
                  <a:schemeClr val="bg1"/>
                </a:solidFill>
              </a:rPr>
              <a:t> (MAS)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B8A0B5CF-3569-5CBF-01D5-3FB85830769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683171" y="2757942"/>
            <a:ext cx="8825659" cy="3261857"/>
          </a:xfrm>
        </p:spPr>
        <p:txBody>
          <a:bodyPr>
            <a:normAutofit/>
          </a:bodyPr>
          <a:lstStyle/>
          <a:p>
            <a:r>
              <a:rPr lang="nl-NL" sz="2000" dirty="0"/>
              <a:t>Dit is één van de belangrijkste technieken.</a:t>
            </a:r>
          </a:p>
          <a:p>
            <a:pPr marL="0" indent="0">
              <a:buNone/>
            </a:pPr>
            <a:r>
              <a:rPr lang="nl-NL" sz="2000" b="1" dirty="0"/>
              <a:t>Wat is het?</a:t>
            </a:r>
          </a:p>
          <a:p>
            <a:r>
              <a:rPr lang="nl-NL" sz="2000" dirty="0"/>
              <a:t>Onderzoekers zoeken in het </a:t>
            </a:r>
            <a:r>
              <a:rPr lang="nl-NL" sz="2000" b="1" i="1" dirty="0">
                <a:solidFill>
                  <a:srgbClr val="0070C0"/>
                </a:solidFill>
              </a:rPr>
              <a:t>DNA</a:t>
            </a:r>
            <a:r>
              <a:rPr lang="nl-NL" sz="2000" dirty="0"/>
              <a:t> naar een </a:t>
            </a:r>
            <a:r>
              <a:rPr lang="nl-NL" sz="2000" b="1" i="1" dirty="0">
                <a:solidFill>
                  <a:srgbClr val="0070C0"/>
                </a:solidFill>
              </a:rPr>
              <a:t>marker</a:t>
            </a:r>
            <a:r>
              <a:rPr lang="nl-NL" sz="2000" dirty="0"/>
              <a:t>:</a:t>
            </a:r>
          </a:p>
          <a:p>
            <a:r>
              <a:rPr lang="nl-NL" sz="2000" dirty="0"/>
              <a:t>een herkenbaar stukje </a:t>
            </a:r>
            <a:r>
              <a:rPr lang="nl-NL" sz="2000" b="1" i="1" dirty="0">
                <a:solidFill>
                  <a:srgbClr val="0070C0"/>
                </a:solidFill>
              </a:rPr>
              <a:t>DNA</a:t>
            </a:r>
          </a:p>
          <a:p>
            <a:r>
              <a:rPr lang="nl-NL" sz="2000" dirty="0"/>
              <a:t>dat gekoppeld is aan een bepaalde eigenschap</a:t>
            </a:r>
            <a:br>
              <a:rPr lang="nl-NL" sz="2000" dirty="0"/>
            </a:br>
            <a:r>
              <a:rPr lang="nl-NL" sz="2000" dirty="0"/>
              <a:t>(bijv. ziekteresistentie)</a:t>
            </a:r>
          </a:p>
          <a:p>
            <a:pPr indent="0">
              <a:buNone/>
              <a:defRPr/>
            </a:pPr>
            <a:endParaRPr lang="nl-NL" sz="2000" dirty="0">
              <a:solidFill>
                <a:srgbClr val="404040"/>
              </a:solidFill>
            </a:endParaRPr>
          </a:p>
        </p:txBody>
      </p:sp>
      <p:pic>
        <p:nvPicPr>
          <p:cNvPr id="3" name="Afbeelding 2" descr="Afbeelding met tekst, schermopname, duurzaamheid, ontwerp&#10;&#10;Door AI gegenereerde inhoud is mogelijk onjuist.">
            <a:extLst>
              <a:ext uri="{FF2B5EF4-FFF2-40B4-BE49-F238E27FC236}">
                <a16:creationId xmlns:a16="http://schemas.microsoft.com/office/drawing/2014/main" id="{AC8594F6-B7C2-DEBD-63B0-C96CBF9ED2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2838" y="4275281"/>
            <a:ext cx="3034314" cy="196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96231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8985801-A1E7-C60E-6BEE-9D20F022C9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7175">
            <a:extLst>
              <a:ext uri="{FF2B5EF4-FFF2-40B4-BE49-F238E27FC236}">
                <a16:creationId xmlns:a16="http://schemas.microsoft.com/office/drawing/2014/main" id="{C8130EE3-5D43-0E7F-3913-CDAFB7B68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4" name="Freeform 5">
            <a:extLst>
              <a:ext uri="{FF2B5EF4-FFF2-40B4-BE49-F238E27FC236}">
                <a16:creationId xmlns:a16="http://schemas.microsoft.com/office/drawing/2014/main" id="{2B243F55-CD52-637B-424B-596229DC17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95" name="Freeform: Shape 7179">
            <a:extLst>
              <a:ext uri="{FF2B5EF4-FFF2-40B4-BE49-F238E27FC236}">
                <a16:creationId xmlns:a16="http://schemas.microsoft.com/office/drawing/2014/main" id="{4B0BC042-7743-298B-A4A4-EBE4053FE1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96" name="Rectangle 7181">
            <a:extLst>
              <a:ext uri="{FF2B5EF4-FFF2-40B4-BE49-F238E27FC236}">
                <a16:creationId xmlns:a16="http://schemas.microsoft.com/office/drawing/2014/main" id="{D965864C-6B81-6279-FD8E-7E551EB28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184" name="Freeform 5">
            <a:extLst>
              <a:ext uri="{FF2B5EF4-FFF2-40B4-BE49-F238E27FC236}">
                <a16:creationId xmlns:a16="http://schemas.microsoft.com/office/drawing/2014/main" id="{6F9667D6-97DD-B156-59C0-1A70D0F02D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nl-NL"/>
          </a:p>
        </p:txBody>
      </p:sp>
      <p:sp>
        <p:nvSpPr>
          <p:cNvPr id="5122" name="Titel 1">
            <a:extLst>
              <a:ext uri="{FF2B5EF4-FFF2-40B4-BE49-F238E27FC236}">
                <a16:creationId xmlns:a16="http://schemas.microsoft.com/office/drawing/2014/main" id="{6B6C3E8C-69C7-5434-F73E-1A464AA902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83171" y="838200"/>
            <a:ext cx="8825659" cy="977902"/>
          </a:xfrm>
        </p:spPr>
        <p:txBody>
          <a:bodyPr>
            <a:norm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Marker-</a:t>
            </a:r>
            <a:r>
              <a:rPr lang="nl-NL" dirty="0" err="1">
                <a:solidFill>
                  <a:schemeClr val="bg1"/>
                </a:solidFill>
              </a:rPr>
              <a:t>assisted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selection</a:t>
            </a:r>
            <a:r>
              <a:rPr lang="nl-NL" dirty="0">
                <a:solidFill>
                  <a:schemeClr val="bg1"/>
                </a:solidFill>
              </a:rPr>
              <a:t> (MAS)</a:t>
            </a:r>
            <a:endParaRPr lang="nl-NL" altLang="nl-NL" b="1" dirty="0">
              <a:solidFill>
                <a:srgbClr val="EBEBEB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A21AE47B-E353-29A6-9C17-53881E18566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314995" y="2652715"/>
            <a:ext cx="9193835" cy="35370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i="1" dirty="0">
                <a:solidFill>
                  <a:srgbClr val="0070C0"/>
                </a:solidFill>
              </a:rPr>
              <a:t>Wat is het voordeel?</a:t>
            </a:r>
          </a:p>
          <a:p>
            <a:pPr marL="0" indent="0">
              <a:buNone/>
            </a:pPr>
            <a:endParaRPr lang="nl-NL" sz="2400" b="1" dirty="0"/>
          </a:p>
          <a:p>
            <a:r>
              <a:rPr lang="nl-NL" sz="2400" dirty="0"/>
              <a:t>Je hoeft de plant niet eerst ziek te maken</a:t>
            </a:r>
          </a:p>
          <a:p>
            <a:r>
              <a:rPr lang="nl-NL" sz="2400" dirty="0"/>
              <a:t>Je kunt al bij </a:t>
            </a:r>
            <a:r>
              <a:rPr lang="nl-NL" sz="2400" b="1" i="1" dirty="0">
                <a:solidFill>
                  <a:srgbClr val="0070C0"/>
                </a:solidFill>
              </a:rPr>
              <a:t>jonge</a:t>
            </a:r>
            <a:r>
              <a:rPr lang="nl-NL" sz="2400" dirty="0"/>
              <a:t> planten testen</a:t>
            </a:r>
          </a:p>
          <a:p>
            <a:r>
              <a:rPr lang="nl-NL" sz="2400" b="1" i="1" dirty="0">
                <a:solidFill>
                  <a:srgbClr val="0070C0"/>
                </a:solidFill>
              </a:rPr>
              <a:t>Sneller</a:t>
            </a:r>
            <a:r>
              <a:rPr lang="nl-NL" sz="2400" dirty="0"/>
              <a:t> selecteren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dirty="0"/>
              <a:t>Dit </a:t>
            </a:r>
            <a:r>
              <a:rPr lang="nl-NL" sz="2400" b="1" i="1" dirty="0">
                <a:solidFill>
                  <a:srgbClr val="0070C0"/>
                </a:solidFill>
              </a:rPr>
              <a:t>versnelt</a:t>
            </a:r>
            <a:r>
              <a:rPr lang="nl-NL" sz="2400" dirty="0"/>
              <a:t> klassieke veredeling.</a:t>
            </a:r>
          </a:p>
          <a:p>
            <a:pPr indent="0">
              <a:buNone/>
              <a:defRPr/>
            </a:pPr>
            <a:endParaRPr lang="nl-NL" sz="2000" dirty="0">
              <a:solidFill>
                <a:srgbClr val="404040"/>
              </a:solidFill>
            </a:endParaRPr>
          </a:p>
        </p:txBody>
      </p:sp>
      <p:pic>
        <p:nvPicPr>
          <p:cNvPr id="3" name="Afbeelding 2" descr="Afbeelding met tekst, schermopname, duurzaamheid, ontwerp&#10;&#10;Door AI gegenereerde inhoud is mogelijk onjuist.">
            <a:extLst>
              <a:ext uri="{FF2B5EF4-FFF2-40B4-BE49-F238E27FC236}">
                <a16:creationId xmlns:a16="http://schemas.microsoft.com/office/drawing/2014/main" id="{3DBCF037-F2AE-3462-D02D-D8FF617EB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6231" y="3936112"/>
            <a:ext cx="3372321" cy="218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26245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516389-5B2B-3669-6FC9-B7E93C585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7175">
            <a:extLst>
              <a:ext uri="{FF2B5EF4-FFF2-40B4-BE49-F238E27FC236}">
                <a16:creationId xmlns:a16="http://schemas.microsoft.com/office/drawing/2014/main" id="{574E4816-95A7-4AAA-41B0-7EAAF656F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4" name="Freeform 5">
            <a:extLst>
              <a:ext uri="{FF2B5EF4-FFF2-40B4-BE49-F238E27FC236}">
                <a16:creationId xmlns:a16="http://schemas.microsoft.com/office/drawing/2014/main" id="{7F081D95-4D4E-55CE-FC4D-BA99CB7D82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95" name="Freeform: Shape 7179">
            <a:extLst>
              <a:ext uri="{FF2B5EF4-FFF2-40B4-BE49-F238E27FC236}">
                <a16:creationId xmlns:a16="http://schemas.microsoft.com/office/drawing/2014/main" id="{C2311C31-D8BF-22F2-0DCB-B58811195E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96" name="Rectangle 7181">
            <a:extLst>
              <a:ext uri="{FF2B5EF4-FFF2-40B4-BE49-F238E27FC236}">
                <a16:creationId xmlns:a16="http://schemas.microsoft.com/office/drawing/2014/main" id="{CFA01534-0BFE-C8C4-9289-4DFAA86E8F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184" name="Freeform 5">
            <a:extLst>
              <a:ext uri="{FF2B5EF4-FFF2-40B4-BE49-F238E27FC236}">
                <a16:creationId xmlns:a16="http://schemas.microsoft.com/office/drawing/2014/main" id="{6A5619A3-955F-93A1-493D-83239777B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nl-NL"/>
          </a:p>
        </p:txBody>
      </p:sp>
      <p:sp>
        <p:nvSpPr>
          <p:cNvPr id="5122" name="Titel 1">
            <a:extLst>
              <a:ext uri="{FF2B5EF4-FFF2-40B4-BE49-F238E27FC236}">
                <a16:creationId xmlns:a16="http://schemas.microsoft.com/office/drawing/2014/main" id="{46FCEA6A-1674-D7DC-C6FB-633835B0CD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83170" y="802139"/>
            <a:ext cx="8825659" cy="977902"/>
          </a:xfrm>
        </p:spPr>
        <p:txBody>
          <a:bodyPr>
            <a:norm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Marker-</a:t>
            </a:r>
            <a:r>
              <a:rPr lang="nl-NL" dirty="0" err="1">
                <a:solidFill>
                  <a:schemeClr val="bg1"/>
                </a:solidFill>
              </a:rPr>
              <a:t>assisted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selection</a:t>
            </a:r>
            <a:r>
              <a:rPr lang="nl-NL" dirty="0">
                <a:solidFill>
                  <a:schemeClr val="bg1"/>
                </a:solidFill>
              </a:rPr>
              <a:t> (MAS)</a:t>
            </a:r>
            <a:endParaRPr lang="nl-NL" altLang="nl-NL" b="1" dirty="0">
              <a:solidFill>
                <a:srgbClr val="EBEBEB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16568FB4-65DB-8D41-3FF4-B81504695E3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683171" y="2757942"/>
            <a:ext cx="8825659" cy="32618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Belangrijk: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dirty="0"/>
              <a:t>Het is </a:t>
            </a:r>
            <a:r>
              <a:rPr lang="nl-NL" sz="2400" b="1" i="1" dirty="0">
                <a:solidFill>
                  <a:srgbClr val="0070C0"/>
                </a:solidFill>
              </a:rPr>
              <a:t>geen genetische modificatie</a:t>
            </a:r>
            <a:endParaRPr lang="nl-NL" sz="2400" i="1" dirty="0">
              <a:solidFill>
                <a:srgbClr val="0070C0"/>
              </a:solidFill>
            </a:endParaRPr>
          </a:p>
          <a:p>
            <a:r>
              <a:rPr lang="nl-NL" sz="2400" dirty="0"/>
              <a:t>Je verandert niets in het </a:t>
            </a:r>
            <a:r>
              <a:rPr lang="nl-NL" sz="2400" b="1" i="1" dirty="0">
                <a:solidFill>
                  <a:srgbClr val="0070C0"/>
                </a:solidFill>
              </a:rPr>
              <a:t>DNA</a:t>
            </a:r>
          </a:p>
          <a:p>
            <a:r>
              <a:rPr lang="nl-NL" sz="2400" dirty="0"/>
              <a:t>Je kijkt alleen wat </a:t>
            </a:r>
            <a:r>
              <a:rPr lang="nl-NL" sz="2400" b="1" i="1" dirty="0">
                <a:solidFill>
                  <a:srgbClr val="0070C0"/>
                </a:solidFill>
              </a:rPr>
              <a:t>erin</a:t>
            </a:r>
            <a:r>
              <a:rPr lang="nl-NL" sz="2400" dirty="0"/>
              <a:t> zit</a:t>
            </a:r>
          </a:p>
          <a:p>
            <a:pPr indent="0">
              <a:buNone/>
              <a:defRPr/>
            </a:pPr>
            <a:endParaRPr lang="nl-NL" sz="2000" dirty="0">
              <a:solidFill>
                <a:srgbClr val="404040"/>
              </a:solidFill>
            </a:endParaRPr>
          </a:p>
        </p:txBody>
      </p:sp>
      <p:pic>
        <p:nvPicPr>
          <p:cNvPr id="3" name="Afbeelding 2" descr="Afbeelding met tekst, schermopname, duurzaamheid, ontwerp&#10;&#10;Door AI gegenereerde inhoud is mogelijk onjuist.">
            <a:extLst>
              <a:ext uri="{FF2B5EF4-FFF2-40B4-BE49-F238E27FC236}">
                <a16:creationId xmlns:a16="http://schemas.microsoft.com/office/drawing/2014/main" id="{3C4BA7C6-065F-361E-3600-0794770D6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8094" y="3838270"/>
            <a:ext cx="3372321" cy="218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0464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BD2F34A-F844-F17E-7990-1AA75D3394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7175">
            <a:extLst>
              <a:ext uri="{FF2B5EF4-FFF2-40B4-BE49-F238E27FC236}">
                <a16:creationId xmlns:a16="http://schemas.microsoft.com/office/drawing/2014/main" id="{E6FBC8CC-E7EE-11DB-E47E-60FFC27EA9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4" name="Freeform 5">
            <a:extLst>
              <a:ext uri="{FF2B5EF4-FFF2-40B4-BE49-F238E27FC236}">
                <a16:creationId xmlns:a16="http://schemas.microsoft.com/office/drawing/2014/main" id="{4A81930F-422C-0A71-1E76-8DF41A7A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95" name="Freeform: Shape 7179">
            <a:extLst>
              <a:ext uri="{FF2B5EF4-FFF2-40B4-BE49-F238E27FC236}">
                <a16:creationId xmlns:a16="http://schemas.microsoft.com/office/drawing/2014/main" id="{4766BA81-486C-14CA-1267-54401A7A1A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96" name="Rectangle 7181">
            <a:extLst>
              <a:ext uri="{FF2B5EF4-FFF2-40B4-BE49-F238E27FC236}">
                <a16:creationId xmlns:a16="http://schemas.microsoft.com/office/drawing/2014/main" id="{EFAB5D9B-95AE-D515-7F4A-5F264A104B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184" name="Freeform 5">
            <a:extLst>
              <a:ext uri="{FF2B5EF4-FFF2-40B4-BE49-F238E27FC236}">
                <a16:creationId xmlns:a16="http://schemas.microsoft.com/office/drawing/2014/main" id="{532E0E06-6170-3BD3-90AC-FB6C2B5551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nl-NL"/>
          </a:p>
        </p:txBody>
      </p:sp>
      <p:sp>
        <p:nvSpPr>
          <p:cNvPr id="5122" name="Titel 1">
            <a:extLst>
              <a:ext uri="{FF2B5EF4-FFF2-40B4-BE49-F238E27FC236}">
                <a16:creationId xmlns:a16="http://schemas.microsoft.com/office/drawing/2014/main" id="{3A3132FD-1BD5-6487-CEE5-C0D1BC665A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83171" y="838200"/>
            <a:ext cx="8825659" cy="977902"/>
          </a:xfrm>
        </p:spPr>
        <p:txBody>
          <a:bodyPr>
            <a:normAutofit/>
          </a:bodyPr>
          <a:lstStyle/>
          <a:p>
            <a:r>
              <a:rPr lang="nl-NL" b="1" dirty="0"/>
              <a:t>Genoomanalyse / DNA-</a:t>
            </a:r>
            <a:r>
              <a:rPr lang="nl-NL" b="1" dirty="0" err="1"/>
              <a:t>sequencing</a:t>
            </a:r>
            <a:endParaRPr 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CE46BC2E-E45C-41B9-75A2-AC1DD5005CA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683171" y="2757942"/>
            <a:ext cx="8825659" cy="32618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/>
              <a:t>Met moderne apparatuur kunnen veredelaars:</a:t>
            </a:r>
          </a:p>
          <a:p>
            <a:r>
              <a:rPr lang="nl-NL" sz="2000" dirty="0"/>
              <a:t>het hele DNA van een plant bekijken</a:t>
            </a:r>
          </a:p>
          <a:p>
            <a:r>
              <a:rPr lang="nl-NL" sz="2000" dirty="0"/>
              <a:t>zien welke genen aanwezig zijn</a:t>
            </a:r>
          </a:p>
          <a:p>
            <a:endParaRPr lang="nl-NL" sz="2000" dirty="0"/>
          </a:p>
          <a:p>
            <a:pPr marL="0" indent="0">
              <a:buNone/>
            </a:pPr>
            <a:r>
              <a:rPr lang="nl-NL" sz="2000" dirty="0"/>
              <a:t>Hiermee kun je:</a:t>
            </a:r>
          </a:p>
          <a:p>
            <a:r>
              <a:rPr lang="nl-NL" sz="2000" dirty="0"/>
              <a:t>sneller ouderplanten kiezen</a:t>
            </a:r>
          </a:p>
          <a:p>
            <a:r>
              <a:rPr lang="nl-NL" sz="2000" dirty="0"/>
              <a:t>beter voorspellen wat uit een kruising komt</a:t>
            </a:r>
          </a:p>
          <a:p>
            <a:pPr indent="0">
              <a:buNone/>
              <a:defRPr/>
            </a:pPr>
            <a:endParaRPr lang="nl-NL" sz="2000" dirty="0">
              <a:solidFill>
                <a:srgbClr val="404040"/>
              </a:solidFill>
            </a:endParaRPr>
          </a:p>
        </p:txBody>
      </p:sp>
      <p:pic>
        <p:nvPicPr>
          <p:cNvPr id="3" name="Afbeelding 2" descr="Afbeelding met plant, ontwerp, blad&#10;&#10;Door AI gegenereerde inhoud is mogelijk onjuist.">
            <a:extLst>
              <a:ext uri="{FF2B5EF4-FFF2-40B4-BE49-F238E27FC236}">
                <a16:creationId xmlns:a16="http://schemas.microsoft.com/office/drawing/2014/main" id="{9AFFEBFE-C936-4371-0803-6ED51A1FA4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4983" y="2757942"/>
            <a:ext cx="1721077" cy="227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31436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356889DA-41A2-4552-A79A-4F80576CFD40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Lesprogramma dit blok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E5E9AAC-8AFC-4CA9-B89F-13D11A0216BE}"/>
              </a:ext>
            </a:extLst>
          </p:cNvPr>
          <p:cNvSpPr txBox="1"/>
          <p:nvPr/>
        </p:nvSpPr>
        <p:spPr>
          <a:xfrm>
            <a:off x="936397" y="1957264"/>
            <a:ext cx="97902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1: Bespreking blok 9 erfelijkheid en les 1 DNA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2: Chromosoom - </a:t>
            </a:r>
            <a:r>
              <a:rPr lang="nl-NL" sz="2400" dirty="0" err="1">
                <a:solidFill>
                  <a:srgbClr val="1E201F"/>
                </a:solidFill>
              </a:rPr>
              <a:t>dna</a:t>
            </a:r>
            <a:endParaRPr lang="nl-NL" sz="2400" dirty="0">
              <a:solidFill>
                <a:srgbClr val="1E201F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3: Chromosoom - </a:t>
            </a:r>
            <a:r>
              <a:rPr lang="nl-NL" sz="2400" dirty="0" err="1">
                <a:solidFill>
                  <a:srgbClr val="1E201F"/>
                </a:solidFill>
              </a:rPr>
              <a:t>dna</a:t>
            </a:r>
            <a:r>
              <a:rPr lang="nl-NL" sz="2400" dirty="0">
                <a:solidFill>
                  <a:srgbClr val="1E201F"/>
                </a:solidFill>
              </a:rPr>
              <a:t>, Open Dag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4: Genotype, </a:t>
            </a:r>
            <a:r>
              <a:rPr lang="nl-NL" sz="2400" dirty="0" err="1">
                <a:solidFill>
                  <a:srgbClr val="1E201F"/>
                </a:solidFill>
              </a:rPr>
              <a:t>Feno</a:t>
            </a:r>
            <a:r>
              <a:rPr lang="nl-NL" sz="2400" dirty="0">
                <a:solidFill>
                  <a:srgbClr val="1E201F"/>
                </a:solidFill>
              </a:rPr>
              <a:t> type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5: Kruisingen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6: Ziekte resistentie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7: Polygenetische eigenschappen en mutaties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8: Vakantie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7: Herhaling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Toets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7090F0AB-3877-490C-9DB3-C9E28FC06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394" y="4725144"/>
            <a:ext cx="284797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264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E37EE5-F025-EFAE-10F9-4A370B2D9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7175">
            <a:extLst>
              <a:ext uri="{FF2B5EF4-FFF2-40B4-BE49-F238E27FC236}">
                <a16:creationId xmlns:a16="http://schemas.microsoft.com/office/drawing/2014/main" id="{42B540E2-A7A1-869C-4ABA-1048507598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4" name="Freeform 5">
            <a:extLst>
              <a:ext uri="{FF2B5EF4-FFF2-40B4-BE49-F238E27FC236}">
                <a16:creationId xmlns:a16="http://schemas.microsoft.com/office/drawing/2014/main" id="{BB412CE5-E819-E22C-A627-0FA4B10C0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95" name="Freeform: Shape 7179">
            <a:extLst>
              <a:ext uri="{FF2B5EF4-FFF2-40B4-BE49-F238E27FC236}">
                <a16:creationId xmlns:a16="http://schemas.microsoft.com/office/drawing/2014/main" id="{363B3D14-7119-799A-F929-81BBC972A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96" name="Rectangle 7181">
            <a:extLst>
              <a:ext uri="{FF2B5EF4-FFF2-40B4-BE49-F238E27FC236}">
                <a16:creationId xmlns:a16="http://schemas.microsoft.com/office/drawing/2014/main" id="{5326A8D2-5396-29FE-C06B-B78EF7C1B4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184" name="Freeform 5">
            <a:extLst>
              <a:ext uri="{FF2B5EF4-FFF2-40B4-BE49-F238E27FC236}">
                <a16:creationId xmlns:a16="http://schemas.microsoft.com/office/drawing/2014/main" id="{99ECEB83-D131-3B5D-40C7-4C8A674BC9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nl-NL"/>
          </a:p>
        </p:txBody>
      </p:sp>
      <p:sp>
        <p:nvSpPr>
          <p:cNvPr id="5122" name="Titel 1">
            <a:extLst>
              <a:ext uri="{FF2B5EF4-FFF2-40B4-BE49-F238E27FC236}">
                <a16:creationId xmlns:a16="http://schemas.microsoft.com/office/drawing/2014/main" id="{5605B866-F5A3-49FB-E23B-1F8D912827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24951" y="838200"/>
            <a:ext cx="9859992" cy="977902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err="1"/>
              <a:t>Doubled</a:t>
            </a:r>
            <a:r>
              <a:rPr lang="nl-NL" dirty="0"/>
              <a:t> </a:t>
            </a:r>
            <a:r>
              <a:rPr lang="nl-NL" dirty="0" err="1"/>
              <a:t>haploids</a:t>
            </a:r>
            <a:r>
              <a:rPr lang="nl-NL" dirty="0"/>
              <a:t> (versnellen van raszuiverheid)</a:t>
            </a:r>
            <a:endParaRPr lang="nl-NL" altLang="nl-NL" b="1" dirty="0">
              <a:solidFill>
                <a:srgbClr val="EBEBEB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CDECC133-26D5-CECC-C066-E1BF0D7F6FD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79895" y="2757942"/>
            <a:ext cx="9628936" cy="32618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000" b="1" dirty="0"/>
              <a:t>Normaal duurt het jaren om:</a:t>
            </a:r>
          </a:p>
          <a:p>
            <a:r>
              <a:rPr lang="nl-NL" sz="2000" dirty="0"/>
              <a:t>een raszuivere lijn (AA of </a:t>
            </a:r>
            <a:r>
              <a:rPr lang="nl-NL" sz="2000" dirty="0" err="1"/>
              <a:t>aa</a:t>
            </a:r>
            <a:r>
              <a:rPr lang="nl-NL" sz="2000" dirty="0"/>
              <a:t>) te krijgen</a:t>
            </a:r>
          </a:p>
          <a:p>
            <a:r>
              <a:rPr lang="nl-NL" sz="2000" dirty="0"/>
              <a:t>Met deze techniek:</a:t>
            </a:r>
          </a:p>
          <a:p>
            <a:r>
              <a:rPr lang="nl-NL" sz="2000" dirty="0"/>
              <a:t>kun je sneller homozygote planten maken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Dit wordt vaak gebruikt bij:</a:t>
            </a:r>
          </a:p>
          <a:p>
            <a:r>
              <a:rPr lang="nl-NL" sz="2000" dirty="0"/>
              <a:t>maïs</a:t>
            </a:r>
          </a:p>
          <a:p>
            <a:r>
              <a:rPr lang="nl-NL" sz="2000" dirty="0"/>
              <a:t>granen</a:t>
            </a:r>
          </a:p>
          <a:p>
            <a:pPr indent="0">
              <a:buNone/>
              <a:defRPr/>
            </a:pPr>
            <a:endParaRPr lang="nl-NL" sz="2000" dirty="0">
              <a:solidFill>
                <a:srgbClr val="404040"/>
              </a:solidFill>
            </a:endParaRPr>
          </a:p>
        </p:txBody>
      </p:sp>
      <p:pic>
        <p:nvPicPr>
          <p:cNvPr id="3" name="Afbeelding 2" descr="Afbeelding met schermopname, lijn, tekst, Lettertype&#10;&#10;Door AI gegenereerde inhoud is mogelijk onjuist.">
            <a:extLst>
              <a:ext uri="{FF2B5EF4-FFF2-40B4-BE49-F238E27FC236}">
                <a16:creationId xmlns:a16="http://schemas.microsoft.com/office/drawing/2014/main" id="{0B754D7B-BCBC-5A5E-8BF9-76A8EE891B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7771" y="2652715"/>
            <a:ext cx="3820058" cy="227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09874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A2D8C22-8233-B564-EF81-204FFA3F1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7175">
            <a:extLst>
              <a:ext uri="{FF2B5EF4-FFF2-40B4-BE49-F238E27FC236}">
                <a16:creationId xmlns:a16="http://schemas.microsoft.com/office/drawing/2014/main" id="{5633460F-013C-7277-3080-7A59E089D2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4" name="Freeform 5">
            <a:extLst>
              <a:ext uri="{FF2B5EF4-FFF2-40B4-BE49-F238E27FC236}">
                <a16:creationId xmlns:a16="http://schemas.microsoft.com/office/drawing/2014/main" id="{D1264E37-407A-CF5F-47EF-4A77F1A808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95" name="Freeform: Shape 7179">
            <a:extLst>
              <a:ext uri="{FF2B5EF4-FFF2-40B4-BE49-F238E27FC236}">
                <a16:creationId xmlns:a16="http://schemas.microsoft.com/office/drawing/2014/main" id="{98045C22-B55B-7F36-816B-B012D390E7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96" name="Rectangle 7181">
            <a:extLst>
              <a:ext uri="{FF2B5EF4-FFF2-40B4-BE49-F238E27FC236}">
                <a16:creationId xmlns:a16="http://schemas.microsoft.com/office/drawing/2014/main" id="{F0E683C7-B45F-A2D7-8FD8-06F0C5ACE2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184" name="Freeform 5">
            <a:extLst>
              <a:ext uri="{FF2B5EF4-FFF2-40B4-BE49-F238E27FC236}">
                <a16:creationId xmlns:a16="http://schemas.microsoft.com/office/drawing/2014/main" id="{84A3EE48-0601-A12E-DC05-F72E22EDDA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nl-NL"/>
          </a:p>
        </p:txBody>
      </p:sp>
      <p:sp>
        <p:nvSpPr>
          <p:cNvPr id="5122" name="Titel 1">
            <a:extLst>
              <a:ext uri="{FF2B5EF4-FFF2-40B4-BE49-F238E27FC236}">
                <a16:creationId xmlns:a16="http://schemas.microsoft.com/office/drawing/2014/main" id="{3A0A6EA4-9B38-4DBA-1BA4-36CF451B66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24951" y="838200"/>
            <a:ext cx="9859992" cy="977902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err="1"/>
              <a:t>Doubled</a:t>
            </a:r>
            <a:r>
              <a:rPr lang="nl-NL" dirty="0"/>
              <a:t> </a:t>
            </a:r>
            <a:r>
              <a:rPr lang="nl-NL" dirty="0" err="1"/>
              <a:t>haploids</a:t>
            </a:r>
            <a:r>
              <a:rPr lang="nl-NL" dirty="0"/>
              <a:t> (versnellen van raszuiverheid)</a:t>
            </a:r>
            <a:endParaRPr lang="nl-NL" altLang="nl-NL" b="1" dirty="0">
              <a:solidFill>
                <a:srgbClr val="EBEBEB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2B41F45D-907C-2A3F-F165-7D6685F1D26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79895" y="2757942"/>
            <a:ext cx="9628936" cy="32618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000" dirty="0"/>
              <a:t>Normaal hebben planten 2 sets chromosomen (2n).</a:t>
            </a:r>
            <a:br>
              <a:rPr lang="nl-NL" sz="2000" dirty="0"/>
            </a:br>
            <a:r>
              <a:rPr lang="nl-NL" sz="2000" dirty="0"/>
              <a:t>Bij DH-techniek maak je eerst een plant met </a:t>
            </a:r>
            <a:r>
              <a:rPr lang="nl-NL" sz="2000" b="1" dirty="0"/>
              <a:t>één set (n)</a:t>
            </a:r>
            <a:r>
              <a:rPr lang="nl-NL" sz="2000" dirty="0"/>
              <a:t>.</a:t>
            </a:r>
          </a:p>
          <a:p>
            <a:pPr marL="0" indent="0">
              <a:buNone/>
            </a:pPr>
            <a:r>
              <a:rPr lang="nl-NL" sz="2000" dirty="0"/>
              <a:t>Dat kan bijvoorbeeld via:</a:t>
            </a:r>
          </a:p>
          <a:p>
            <a:r>
              <a:rPr lang="nl-NL" sz="2000" b="1" dirty="0"/>
              <a:t>Microsporen- of </a:t>
            </a:r>
            <a:r>
              <a:rPr lang="nl-NL" sz="2000" b="1" dirty="0" err="1"/>
              <a:t>anthercultuur</a:t>
            </a:r>
            <a:br>
              <a:rPr lang="nl-NL" sz="2000" dirty="0"/>
            </a:br>
            <a:r>
              <a:rPr lang="nl-NL" sz="2000" dirty="0"/>
              <a:t>→ Stuifmeel (pollen) wordt in het lab opgekweekt tot een embryo.</a:t>
            </a:r>
          </a:p>
          <a:p>
            <a:r>
              <a:rPr lang="nl-NL" sz="2000" b="1" dirty="0"/>
              <a:t>Kruising met een speciale “</a:t>
            </a:r>
            <a:r>
              <a:rPr lang="nl-NL" sz="2000" b="1" dirty="0" err="1"/>
              <a:t>inducer</a:t>
            </a:r>
            <a:r>
              <a:rPr lang="nl-NL" sz="2000" b="1" dirty="0"/>
              <a:t>”-lijn</a:t>
            </a:r>
            <a:br>
              <a:rPr lang="nl-NL" sz="2000" dirty="0"/>
            </a:br>
            <a:r>
              <a:rPr lang="nl-NL" sz="2000" dirty="0"/>
              <a:t>→ Bij sommige gewassen (zoals maïs) zorgt een speciale ouder ervoor dat één ouder-genoom verloren gaat.</a:t>
            </a:r>
          </a:p>
          <a:p>
            <a:r>
              <a:rPr lang="nl-NL" sz="2000" dirty="0"/>
              <a:t>Resultaat: een </a:t>
            </a:r>
            <a:r>
              <a:rPr lang="nl-NL" sz="2000" b="1" dirty="0"/>
              <a:t>haploïde plant</a:t>
            </a:r>
            <a:r>
              <a:rPr lang="nl-NL" sz="2000" dirty="0"/>
              <a:t> (n).</a:t>
            </a:r>
          </a:p>
          <a:p>
            <a:pPr indent="0">
              <a:buNone/>
              <a:defRPr/>
            </a:pPr>
            <a:endParaRPr lang="nl-NL" sz="20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14655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780747B-0FE0-0962-40BF-DC61C4EFF9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7175">
            <a:extLst>
              <a:ext uri="{FF2B5EF4-FFF2-40B4-BE49-F238E27FC236}">
                <a16:creationId xmlns:a16="http://schemas.microsoft.com/office/drawing/2014/main" id="{403367CC-9309-7623-C152-8966D2CB1C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4" name="Freeform 5">
            <a:extLst>
              <a:ext uri="{FF2B5EF4-FFF2-40B4-BE49-F238E27FC236}">
                <a16:creationId xmlns:a16="http://schemas.microsoft.com/office/drawing/2014/main" id="{96235DB2-8FEC-BAB0-2FD3-C321A2A750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95" name="Freeform: Shape 7179">
            <a:extLst>
              <a:ext uri="{FF2B5EF4-FFF2-40B4-BE49-F238E27FC236}">
                <a16:creationId xmlns:a16="http://schemas.microsoft.com/office/drawing/2014/main" id="{B2666C39-81C4-3582-4DA3-A4D6017BD7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96" name="Rectangle 7181">
            <a:extLst>
              <a:ext uri="{FF2B5EF4-FFF2-40B4-BE49-F238E27FC236}">
                <a16:creationId xmlns:a16="http://schemas.microsoft.com/office/drawing/2014/main" id="{AE154BC6-C5E2-989E-D58E-EBA02AB87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184" name="Freeform 5">
            <a:extLst>
              <a:ext uri="{FF2B5EF4-FFF2-40B4-BE49-F238E27FC236}">
                <a16:creationId xmlns:a16="http://schemas.microsoft.com/office/drawing/2014/main" id="{C71BF834-2E09-8813-2AD1-EDCE81276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nl-NL"/>
          </a:p>
        </p:txBody>
      </p:sp>
      <p:sp>
        <p:nvSpPr>
          <p:cNvPr id="5122" name="Titel 1">
            <a:extLst>
              <a:ext uri="{FF2B5EF4-FFF2-40B4-BE49-F238E27FC236}">
                <a16:creationId xmlns:a16="http://schemas.microsoft.com/office/drawing/2014/main" id="{B6C3F5F7-D630-61AB-8253-125B1DC6AD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24951" y="838200"/>
            <a:ext cx="9859992" cy="977902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err="1"/>
              <a:t>Doubled</a:t>
            </a:r>
            <a:r>
              <a:rPr lang="nl-NL" dirty="0"/>
              <a:t> </a:t>
            </a:r>
            <a:r>
              <a:rPr lang="nl-NL" dirty="0" err="1"/>
              <a:t>haploids</a:t>
            </a:r>
            <a:r>
              <a:rPr lang="nl-NL" dirty="0"/>
              <a:t> (versnellen van raszuiverheid)</a:t>
            </a:r>
            <a:endParaRPr lang="nl-NL" altLang="nl-NL" b="1" dirty="0">
              <a:solidFill>
                <a:srgbClr val="EBEBEB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268AAB38-3F18-1691-AAF9-0CE509D10B5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79895" y="2757942"/>
            <a:ext cx="9628936" cy="32618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000" b="1" dirty="0"/>
              <a:t>Chromosomen verdubbelen</a:t>
            </a:r>
          </a:p>
          <a:p>
            <a:pPr marL="0" indent="0">
              <a:buNone/>
            </a:pPr>
            <a:r>
              <a:rPr lang="nl-NL" sz="2000" dirty="0"/>
              <a:t>Een haploïde plant is meestal:</a:t>
            </a:r>
          </a:p>
          <a:p>
            <a:r>
              <a:rPr lang="nl-NL" sz="2000" dirty="0"/>
              <a:t>Zwak</a:t>
            </a:r>
          </a:p>
          <a:p>
            <a:r>
              <a:rPr lang="nl-NL" sz="2000" dirty="0"/>
              <a:t>Steriel (kan geen zaden maken)</a:t>
            </a:r>
          </a:p>
          <a:p>
            <a:pPr marL="0" indent="0">
              <a:buNone/>
            </a:pPr>
            <a:r>
              <a:rPr lang="nl-NL" sz="2000" dirty="0"/>
              <a:t>Daarom worden de chromosomen kunstmatig verdubbeld, meestal met:</a:t>
            </a:r>
          </a:p>
          <a:p>
            <a:r>
              <a:rPr lang="nl-NL" sz="2000" b="1" dirty="0" err="1"/>
              <a:t>Colchicine</a:t>
            </a:r>
            <a:r>
              <a:rPr lang="nl-NL" sz="2000" dirty="0"/>
              <a:t> (verstoort celdeling)</a:t>
            </a:r>
          </a:p>
          <a:p>
            <a:r>
              <a:rPr lang="nl-NL" sz="2000" dirty="0"/>
              <a:t>Of andere mitose-remmers</a:t>
            </a:r>
          </a:p>
          <a:p>
            <a:pPr marL="0" indent="0">
              <a:buNone/>
            </a:pPr>
            <a:r>
              <a:rPr lang="nl-NL" sz="2000" dirty="0"/>
              <a:t>De chromosomen verdubbelen →n wordt 2n</a:t>
            </a:r>
          </a:p>
          <a:p>
            <a:pPr indent="0">
              <a:buNone/>
              <a:defRPr/>
            </a:pPr>
            <a:endParaRPr lang="nl-NL" sz="20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14445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D44C98-4729-A860-7A1F-50A9395B7A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7175">
            <a:extLst>
              <a:ext uri="{FF2B5EF4-FFF2-40B4-BE49-F238E27FC236}">
                <a16:creationId xmlns:a16="http://schemas.microsoft.com/office/drawing/2014/main" id="{DACD3EE8-68B3-714D-FF52-1F5CDA15DF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4" name="Freeform 5">
            <a:extLst>
              <a:ext uri="{FF2B5EF4-FFF2-40B4-BE49-F238E27FC236}">
                <a16:creationId xmlns:a16="http://schemas.microsoft.com/office/drawing/2014/main" id="{FCDC767F-A2CD-6B79-C254-DB8F58B9BE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95" name="Freeform: Shape 7179">
            <a:extLst>
              <a:ext uri="{FF2B5EF4-FFF2-40B4-BE49-F238E27FC236}">
                <a16:creationId xmlns:a16="http://schemas.microsoft.com/office/drawing/2014/main" id="{F223612B-FF29-A469-A528-8B719BE53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96" name="Rectangle 7181">
            <a:extLst>
              <a:ext uri="{FF2B5EF4-FFF2-40B4-BE49-F238E27FC236}">
                <a16:creationId xmlns:a16="http://schemas.microsoft.com/office/drawing/2014/main" id="{2821A860-65ED-0FB0-20AA-60EFF20D05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184" name="Freeform 5">
            <a:extLst>
              <a:ext uri="{FF2B5EF4-FFF2-40B4-BE49-F238E27FC236}">
                <a16:creationId xmlns:a16="http://schemas.microsoft.com/office/drawing/2014/main" id="{3878F2C9-7E82-1ED2-FB16-C296FDC017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nl-NL"/>
          </a:p>
        </p:txBody>
      </p:sp>
      <p:sp>
        <p:nvSpPr>
          <p:cNvPr id="5122" name="Titel 1">
            <a:extLst>
              <a:ext uri="{FF2B5EF4-FFF2-40B4-BE49-F238E27FC236}">
                <a16:creationId xmlns:a16="http://schemas.microsoft.com/office/drawing/2014/main" id="{C8FD882C-0E79-C93B-B837-0D7DBD5060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24951" y="838200"/>
            <a:ext cx="9859992" cy="977902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err="1"/>
              <a:t>Doubled</a:t>
            </a:r>
            <a:r>
              <a:rPr lang="nl-NL" dirty="0"/>
              <a:t> </a:t>
            </a:r>
            <a:r>
              <a:rPr lang="nl-NL" dirty="0" err="1"/>
              <a:t>haploids</a:t>
            </a:r>
            <a:r>
              <a:rPr lang="nl-NL" dirty="0"/>
              <a:t> (versnellen van raszuiverheid)</a:t>
            </a:r>
            <a:endParaRPr lang="nl-NL" altLang="nl-NL" b="1" dirty="0">
              <a:solidFill>
                <a:srgbClr val="EBEBEB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744A1E69-1007-A2C1-EAA3-72A433CCBE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79895" y="2757942"/>
            <a:ext cx="9628936" cy="32618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/>
              <a:t>Je krijgt een Double </a:t>
            </a:r>
            <a:r>
              <a:rPr lang="nl-NL" sz="2000" b="1" dirty="0" err="1"/>
              <a:t>Haploid</a:t>
            </a:r>
            <a:r>
              <a:rPr lang="nl-NL" sz="2000" b="1" dirty="0"/>
              <a:t> (DH)</a:t>
            </a:r>
          </a:p>
          <a:p>
            <a:r>
              <a:rPr lang="nl-NL" sz="2000" dirty="0"/>
              <a:t>Nu heb je een:</a:t>
            </a:r>
          </a:p>
          <a:p>
            <a:r>
              <a:rPr lang="nl-NL" sz="2000" dirty="0"/>
              <a:t>Volledig diploïde plant (2n)</a:t>
            </a:r>
          </a:p>
          <a:p>
            <a:r>
              <a:rPr lang="nl-NL" sz="2000" dirty="0"/>
              <a:t>Volledig homozygoot</a:t>
            </a:r>
          </a:p>
          <a:p>
            <a:r>
              <a:rPr lang="nl-NL" sz="2000" dirty="0"/>
              <a:t>Direct bruikbaar als veredelingslijn</a:t>
            </a:r>
          </a:p>
          <a:p>
            <a:pPr marL="0" indent="0">
              <a:buNone/>
            </a:pPr>
            <a:br>
              <a:rPr lang="nl-NL" sz="2000" dirty="0"/>
            </a:br>
            <a:endParaRPr lang="nl-NL" sz="2000" dirty="0"/>
          </a:p>
          <a:p>
            <a:pPr indent="0">
              <a:buNone/>
              <a:defRPr/>
            </a:pPr>
            <a:endParaRPr lang="nl-NL" sz="20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11411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333F9A2-2E56-9FD6-1F3F-B42220BD62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7175">
            <a:extLst>
              <a:ext uri="{FF2B5EF4-FFF2-40B4-BE49-F238E27FC236}">
                <a16:creationId xmlns:a16="http://schemas.microsoft.com/office/drawing/2014/main" id="{EC04724F-0724-B792-AC88-9C22E7B20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4" name="Freeform 5">
            <a:extLst>
              <a:ext uri="{FF2B5EF4-FFF2-40B4-BE49-F238E27FC236}">
                <a16:creationId xmlns:a16="http://schemas.microsoft.com/office/drawing/2014/main" id="{BEBF293C-DEE2-ECBD-D188-2635A984AD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95" name="Freeform: Shape 7179">
            <a:extLst>
              <a:ext uri="{FF2B5EF4-FFF2-40B4-BE49-F238E27FC236}">
                <a16:creationId xmlns:a16="http://schemas.microsoft.com/office/drawing/2014/main" id="{ED20052C-AE25-D865-8454-86925BDBB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96" name="Rectangle 7181">
            <a:extLst>
              <a:ext uri="{FF2B5EF4-FFF2-40B4-BE49-F238E27FC236}">
                <a16:creationId xmlns:a16="http://schemas.microsoft.com/office/drawing/2014/main" id="{2BE9C4A7-AD1F-84F8-6EC5-8147923BD8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184" name="Freeform 5">
            <a:extLst>
              <a:ext uri="{FF2B5EF4-FFF2-40B4-BE49-F238E27FC236}">
                <a16:creationId xmlns:a16="http://schemas.microsoft.com/office/drawing/2014/main" id="{95568402-B75E-86A0-E879-4053EF8D95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nl-NL"/>
          </a:p>
        </p:txBody>
      </p:sp>
      <p:sp>
        <p:nvSpPr>
          <p:cNvPr id="5122" name="Titel 1">
            <a:extLst>
              <a:ext uri="{FF2B5EF4-FFF2-40B4-BE49-F238E27FC236}">
                <a16:creationId xmlns:a16="http://schemas.microsoft.com/office/drawing/2014/main" id="{6722BEF0-4B70-E2AF-2528-B101E32B44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24951" y="838200"/>
            <a:ext cx="9859992" cy="977902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err="1"/>
              <a:t>Doubled</a:t>
            </a:r>
            <a:r>
              <a:rPr lang="nl-NL" dirty="0"/>
              <a:t> </a:t>
            </a:r>
            <a:r>
              <a:rPr lang="nl-NL" dirty="0" err="1"/>
              <a:t>haploids</a:t>
            </a:r>
            <a:r>
              <a:rPr lang="nl-NL" dirty="0"/>
              <a:t> (versnellen van raszuiverheid)</a:t>
            </a:r>
            <a:endParaRPr lang="nl-NL" altLang="nl-NL" b="1" dirty="0">
              <a:solidFill>
                <a:srgbClr val="EBEBEB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D849968B-5AB0-88A2-559D-6C175CC3579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71103" y="2496948"/>
            <a:ext cx="9628936" cy="32618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/>
              <a:t>Waarom is dit belangrijk?</a:t>
            </a:r>
          </a:p>
          <a:p>
            <a:pPr marL="0" indent="0">
              <a:buNone/>
            </a:pPr>
            <a:r>
              <a:rPr lang="nl-NL" sz="2000" b="1" dirty="0"/>
              <a:t>Normaal duurt het:</a:t>
            </a:r>
          </a:p>
          <a:p>
            <a:r>
              <a:rPr lang="nl-NL" sz="2000" dirty="0"/>
              <a:t>6–8 generaties zelfbestuiving</a:t>
            </a:r>
            <a:br>
              <a:rPr lang="nl-NL" sz="2000" dirty="0"/>
            </a:br>
            <a:r>
              <a:rPr lang="nl-NL" sz="2000" dirty="0"/>
              <a:t>om een bijna-homozygote lijn te maken.</a:t>
            </a:r>
          </a:p>
          <a:p>
            <a:pPr marL="0" indent="0">
              <a:buNone/>
            </a:pPr>
            <a:r>
              <a:rPr lang="nl-NL" sz="2000" b="1" dirty="0"/>
              <a:t>Met double </a:t>
            </a:r>
            <a:r>
              <a:rPr lang="nl-NL" sz="2000" b="1" dirty="0" err="1"/>
              <a:t>haploids</a:t>
            </a:r>
            <a:r>
              <a:rPr lang="nl-NL" sz="2000" b="1" dirty="0"/>
              <a:t>:</a:t>
            </a:r>
          </a:p>
          <a:p>
            <a:r>
              <a:rPr lang="nl-NL" sz="2000" dirty="0"/>
              <a:t>Klaar in één generatie</a:t>
            </a:r>
          </a:p>
          <a:p>
            <a:r>
              <a:rPr lang="nl-NL" sz="2000" dirty="0"/>
              <a:t>Dat scheelt jaren werk.</a:t>
            </a:r>
          </a:p>
          <a:p>
            <a:pPr indent="0">
              <a:buNone/>
              <a:defRPr/>
            </a:pPr>
            <a:endParaRPr lang="nl-NL" sz="20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0402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1CB1876-0D11-213A-C27C-2B6D5E17C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7175">
            <a:extLst>
              <a:ext uri="{FF2B5EF4-FFF2-40B4-BE49-F238E27FC236}">
                <a16:creationId xmlns:a16="http://schemas.microsoft.com/office/drawing/2014/main" id="{A2381C8A-F0A3-484C-BBEE-15E23E063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4" name="Freeform 5">
            <a:extLst>
              <a:ext uri="{FF2B5EF4-FFF2-40B4-BE49-F238E27FC236}">
                <a16:creationId xmlns:a16="http://schemas.microsoft.com/office/drawing/2014/main" id="{D34B6C36-3AE5-40EB-3870-E39731CFE4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95" name="Freeform: Shape 7179">
            <a:extLst>
              <a:ext uri="{FF2B5EF4-FFF2-40B4-BE49-F238E27FC236}">
                <a16:creationId xmlns:a16="http://schemas.microsoft.com/office/drawing/2014/main" id="{8CB8EDF7-8A43-B94B-A8EE-552DFB933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96" name="Rectangle 7181">
            <a:extLst>
              <a:ext uri="{FF2B5EF4-FFF2-40B4-BE49-F238E27FC236}">
                <a16:creationId xmlns:a16="http://schemas.microsoft.com/office/drawing/2014/main" id="{10D5EC73-FE6D-92E5-8F5A-5EDCA0E82B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184" name="Freeform 5">
            <a:extLst>
              <a:ext uri="{FF2B5EF4-FFF2-40B4-BE49-F238E27FC236}">
                <a16:creationId xmlns:a16="http://schemas.microsoft.com/office/drawing/2014/main" id="{7FFC6D72-7487-DDB3-EFF2-43EB4F803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nl-NL"/>
          </a:p>
        </p:txBody>
      </p:sp>
      <p:sp>
        <p:nvSpPr>
          <p:cNvPr id="5122" name="Titel 1">
            <a:extLst>
              <a:ext uri="{FF2B5EF4-FFF2-40B4-BE49-F238E27FC236}">
                <a16:creationId xmlns:a16="http://schemas.microsoft.com/office/drawing/2014/main" id="{99B72F5C-E246-5264-1CBD-8AF31ED6DE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83171" y="838200"/>
            <a:ext cx="8825659" cy="977902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Genetische modificatie (GM)</a:t>
            </a:r>
            <a:endParaRPr lang="nl-NL" altLang="nl-NL" b="1" dirty="0">
              <a:solidFill>
                <a:srgbClr val="EBEBEB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6934C31B-BF55-C414-85A8-339DC2B9922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683171" y="2346385"/>
            <a:ext cx="9913883" cy="392252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2000" b="1" dirty="0"/>
              <a:t>Hierbij wordt:</a:t>
            </a:r>
          </a:p>
          <a:p>
            <a:r>
              <a:rPr lang="nl-NL" sz="2000" dirty="0"/>
              <a:t>een gen toegevoegd of veranderd</a:t>
            </a:r>
          </a:p>
          <a:p>
            <a:r>
              <a:rPr lang="nl-NL" sz="2000" dirty="0"/>
              <a:t>soms uit een andere soort</a:t>
            </a:r>
          </a:p>
          <a:p>
            <a:endParaRPr lang="nl-NL" sz="2000" dirty="0"/>
          </a:p>
          <a:p>
            <a:pPr marL="0" indent="0">
              <a:buNone/>
            </a:pPr>
            <a:r>
              <a:rPr lang="nl-NL" sz="2000" b="1" dirty="0"/>
              <a:t>Voordeel:</a:t>
            </a:r>
          </a:p>
          <a:p>
            <a:r>
              <a:rPr lang="nl-NL" sz="2000" dirty="0"/>
              <a:t>zeer gericht</a:t>
            </a:r>
          </a:p>
          <a:p>
            <a:r>
              <a:rPr lang="nl-NL" sz="2000" dirty="0"/>
              <a:t>snel één eigenschap toevoegen</a:t>
            </a:r>
          </a:p>
          <a:p>
            <a:endParaRPr lang="nl-NL" sz="2000" dirty="0"/>
          </a:p>
          <a:p>
            <a:pPr marL="0" indent="0">
              <a:buNone/>
            </a:pPr>
            <a:r>
              <a:rPr lang="nl-NL" sz="2000" b="1" dirty="0"/>
              <a:t>Nadeel:</a:t>
            </a:r>
          </a:p>
          <a:p>
            <a:r>
              <a:rPr lang="nl-NL" sz="2000" dirty="0"/>
              <a:t>strenge regelgeving (zeker in EU)</a:t>
            </a:r>
          </a:p>
          <a:p>
            <a:r>
              <a:rPr lang="nl-NL" sz="2000" dirty="0"/>
              <a:t>duur traject</a:t>
            </a:r>
          </a:p>
          <a:p>
            <a:pPr indent="0">
              <a:buNone/>
              <a:defRPr/>
            </a:pPr>
            <a:endParaRPr lang="nl-NL" sz="2000" dirty="0">
              <a:solidFill>
                <a:srgbClr val="404040"/>
              </a:solidFill>
            </a:endParaRPr>
          </a:p>
        </p:txBody>
      </p:sp>
      <p:pic>
        <p:nvPicPr>
          <p:cNvPr id="3" name="Afbeelding 2" descr="Afbeelding met persoon, naald, kunst, hand&#10;&#10;Door AI gegenereerde inhoud is mogelijk onjuist.">
            <a:extLst>
              <a:ext uri="{FF2B5EF4-FFF2-40B4-BE49-F238E27FC236}">
                <a16:creationId xmlns:a16="http://schemas.microsoft.com/office/drawing/2014/main" id="{F11D7661-094A-A4CD-CACF-7D19985A68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4188" y="3047195"/>
            <a:ext cx="3172268" cy="212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42899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65C4AC-7D59-2018-77AA-14D5EB0DD3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7175">
            <a:extLst>
              <a:ext uri="{FF2B5EF4-FFF2-40B4-BE49-F238E27FC236}">
                <a16:creationId xmlns:a16="http://schemas.microsoft.com/office/drawing/2014/main" id="{6209CEC1-8476-D2BB-6371-E77B1AD817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4" name="Freeform 5">
            <a:extLst>
              <a:ext uri="{FF2B5EF4-FFF2-40B4-BE49-F238E27FC236}">
                <a16:creationId xmlns:a16="http://schemas.microsoft.com/office/drawing/2014/main" id="{7042D9A2-7559-E887-B3B6-EA1FEEA100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95" name="Freeform: Shape 7179">
            <a:extLst>
              <a:ext uri="{FF2B5EF4-FFF2-40B4-BE49-F238E27FC236}">
                <a16:creationId xmlns:a16="http://schemas.microsoft.com/office/drawing/2014/main" id="{83163485-90AA-9DD2-E29E-B0AB13D60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96" name="Rectangle 7181">
            <a:extLst>
              <a:ext uri="{FF2B5EF4-FFF2-40B4-BE49-F238E27FC236}">
                <a16:creationId xmlns:a16="http://schemas.microsoft.com/office/drawing/2014/main" id="{A5D10559-511F-AC93-4F9B-92EEDC42E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184" name="Freeform 5">
            <a:extLst>
              <a:ext uri="{FF2B5EF4-FFF2-40B4-BE49-F238E27FC236}">
                <a16:creationId xmlns:a16="http://schemas.microsoft.com/office/drawing/2014/main" id="{4AD5985F-3B3F-2173-1B51-F22C1DD919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nl-NL"/>
          </a:p>
        </p:txBody>
      </p:sp>
      <p:sp>
        <p:nvSpPr>
          <p:cNvPr id="5122" name="Titel 1">
            <a:extLst>
              <a:ext uri="{FF2B5EF4-FFF2-40B4-BE49-F238E27FC236}">
                <a16:creationId xmlns:a16="http://schemas.microsoft.com/office/drawing/2014/main" id="{7CAF3B9C-B9ED-DD89-4D67-C19C952A59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83171" y="838200"/>
            <a:ext cx="8825659" cy="977902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>CRISPR-Cas (gerichte DNA-aanpassing)</a:t>
            </a:r>
            <a:endParaRPr lang="nl-NL" altLang="nl-NL" b="1" dirty="0">
              <a:solidFill>
                <a:srgbClr val="EBEBEB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DBBC8073-BDAA-CC8E-90A7-677F9E7591D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90881" y="2306320"/>
            <a:ext cx="9817950" cy="407689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nl-NL" sz="4200" b="1" dirty="0"/>
              <a:t>Dit is een moderne techniek waarbij:</a:t>
            </a:r>
          </a:p>
          <a:p>
            <a:r>
              <a:rPr lang="nl-NL" sz="4200" dirty="0"/>
              <a:t>een gen heel precies wordt aangepast</a:t>
            </a:r>
          </a:p>
          <a:p>
            <a:r>
              <a:rPr lang="nl-NL" sz="4200" dirty="0"/>
              <a:t>zonder vreemd DNA toe te voegen</a:t>
            </a:r>
          </a:p>
          <a:p>
            <a:pPr marL="0" indent="0">
              <a:buNone/>
            </a:pPr>
            <a:r>
              <a:rPr lang="nl-NL" sz="4200" b="1" dirty="0"/>
              <a:t>Het werkt als:</a:t>
            </a:r>
          </a:p>
          <a:p>
            <a:r>
              <a:rPr lang="nl-NL" sz="4200" dirty="0"/>
              <a:t>een “DNA-schaartje”</a:t>
            </a:r>
          </a:p>
          <a:p>
            <a:pPr marL="0" indent="0">
              <a:buNone/>
            </a:pPr>
            <a:r>
              <a:rPr lang="nl-NL" sz="4200" b="1" dirty="0"/>
              <a:t>Voordelen:</a:t>
            </a:r>
          </a:p>
          <a:p>
            <a:r>
              <a:rPr lang="nl-NL" sz="4200" dirty="0"/>
              <a:t>sneller dan klassiek inkruisen</a:t>
            </a:r>
          </a:p>
          <a:p>
            <a:r>
              <a:rPr lang="nl-NL" sz="4200" dirty="0"/>
              <a:t>zeer precies</a:t>
            </a:r>
          </a:p>
          <a:p>
            <a:pPr marL="0" indent="0">
              <a:buNone/>
            </a:pPr>
            <a:r>
              <a:rPr lang="nl-NL" sz="4200" b="1" dirty="0"/>
              <a:t>Maar:</a:t>
            </a:r>
          </a:p>
          <a:p>
            <a:r>
              <a:rPr lang="nl-NL" sz="4200" dirty="0"/>
              <a:t>In de EU wordt dit vaak nog gezien als </a:t>
            </a:r>
            <a:r>
              <a:rPr lang="nl-NL" sz="4200" b="1" i="1" dirty="0">
                <a:solidFill>
                  <a:srgbClr val="0070C0"/>
                </a:solidFill>
              </a:rPr>
              <a:t>genetische modificatie</a:t>
            </a:r>
          </a:p>
          <a:p>
            <a:r>
              <a:rPr lang="nl-NL" sz="4200" dirty="0"/>
              <a:t>Dus ook streng gereguleerd</a:t>
            </a:r>
          </a:p>
          <a:p>
            <a:pPr indent="0">
              <a:buNone/>
              <a:defRPr/>
            </a:pPr>
            <a:endParaRPr lang="nl-NL" sz="2000" dirty="0">
              <a:solidFill>
                <a:srgbClr val="404040"/>
              </a:solidFill>
            </a:endParaRPr>
          </a:p>
        </p:txBody>
      </p:sp>
      <p:pic>
        <p:nvPicPr>
          <p:cNvPr id="3" name="Afbeelding 2" descr="Afbeelding met persoon, naald, kunst, hand&#10;&#10;Door AI gegenereerde inhoud is mogelijk onjuist.">
            <a:extLst>
              <a:ext uri="{FF2B5EF4-FFF2-40B4-BE49-F238E27FC236}">
                <a16:creationId xmlns:a16="http://schemas.microsoft.com/office/drawing/2014/main" id="{680E35E4-63C5-AA8C-46C4-51E21A50DB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7658" y="2777907"/>
            <a:ext cx="3172268" cy="212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80113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521290-6D82-FF39-13E1-F2BDE06850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7175">
            <a:extLst>
              <a:ext uri="{FF2B5EF4-FFF2-40B4-BE49-F238E27FC236}">
                <a16:creationId xmlns:a16="http://schemas.microsoft.com/office/drawing/2014/main" id="{26930A67-81FC-704F-182C-399BEAF462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4" name="Freeform 5">
            <a:extLst>
              <a:ext uri="{FF2B5EF4-FFF2-40B4-BE49-F238E27FC236}">
                <a16:creationId xmlns:a16="http://schemas.microsoft.com/office/drawing/2014/main" id="{933F9903-BAAA-BC7E-2E7E-DE09BEA45C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95" name="Freeform: Shape 7179">
            <a:extLst>
              <a:ext uri="{FF2B5EF4-FFF2-40B4-BE49-F238E27FC236}">
                <a16:creationId xmlns:a16="http://schemas.microsoft.com/office/drawing/2014/main" id="{74530394-19B0-9000-351D-1B2DB9591D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96" name="Rectangle 7181">
            <a:extLst>
              <a:ext uri="{FF2B5EF4-FFF2-40B4-BE49-F238E27FC236}">
                <a16:creationId xmlns:a16="http://schemas.microsoft.com/office/drawing/2014/main" id="{9E4D6A8D-81F0-C97E-DB76-5B1FFCBAF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184" name="Freeform 5">
            <a:extLst>
              <a:ext uri="{FF2B5EF4-FFF2-40B4-BE49-F238E27FC236}">
                <a16:creationId xmlns:a16="http://schemas.microsoft.com/office/drawing/2014/main" id="{3121F634-8C15-DCB6-27E2-B7EC2CAB4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nl-NL"/>
          </a:p>
        </p:txBody>
      </p:sp>
      <p:sp>
        <p:nvSpPr>
          <p:cNvPr id="5122" name="Titel 1">
            <a:extLst>
              <a:ext uri="{FF2B5EF4-FFF2-40B4-BE49-F238E27FC236}">
                <a16:creationId xmlns:a16="http://schemas.microsoft.com/office/drawing/2014/main" id="{78069AD6-A13A-3830-4F9B-A494E1A838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83171" y="838200"/>
            <a:ext cx="8825659" cy="977902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Speed </a:t>
            </a:r>
            <a:r>
              <a:rPr lang="nl-NL" dirty="0" err="1"/>
              <a:t>breeding</a:t>
            </a:r>
            <a:endParaRPr lang="nl-NL" altLang="nl-NL" b="1" dirty="0">
              <a:solidFill>
                <a:srgbClr val="EBEBEB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650BC862-3CCE-59F9-0786-7828E8B0BAF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44880" y="2757942"/>
            <a:ext cx="9887243" cy="35461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200" dirty="0"/>
              <a:t>Geen DNA-techniek, maar wel modern.</a:t>
            </a:r>
          </a:p>
          <a:p>
            <a:pPr marL="0" indent="0">
              <a:buNone/>
            </a:pPr>
            <a:r>
              <a:rPr lang="nl-NL" sz="2200" b="1" dirty="0"/>
              <a:t>Hierbij:</a:t>
            </a:r>
          </a:p>
          <a:p>
            <a:r>
              <a:rPr lang="nl-NL" sz="2200" dirty="0"/>
              <a:t>groeien planten onder speciale lampen</a:t>
            </a:r>
          </a:p>
          <a:p>
            <a:r>
              <a:rPr lang="nl-NL" sz="2200" dirty="0"/>
              <a:t>met extra lange daglengte</a:t>
            </a:r>
          </a:p>
          <a:p>
            <a:endParaRPr lang="nl-NL" sz="2200" dirty="0"/>
          </a:p>
          <a:p>
            <a:pPr marL="0" indent="0">
              <a:buNone/>
            </a:pPr>
            <a:r>
              <a:rPr lang="nl-NL" sz="2200" b="1" dirty="0"/>
              <a:t>Gevolg:</a:t>
            </a:r>
          </a:p>
          <a:p>
            <a:r>
              <a:rPr lang="nl-NL" sz="2200" dirty="0"/>
              <a:t>meerdere generaties per jaar</a:t>
            </a:r>
          </a:p>
          <a:p>
            <a:r>
              <a:rPr lang="nl-NL" sz="2200" dirty="0"/>
              <a:t>sneller veredelen</a:t>
            </a:r>
          </a:p>
          <a:p>
            <a:pPr indent="0">
              <a:buNone/>
              <a:defRPr/>
            </a:pPr>
            <a:endParaRPr lang="nl-NL" sz="2000" dirty="0">
              <a:solidFill>
                <a:srgbClr val="404040"/>
              </a:solidFill>
            </a:endParaRPr>
          </a:p>
        </p:txBody>
      </p:sp>
      <p:pic>
        <p:nvPicPr>
          <p:cNvPr id="3" name="Afbeelding 2" descr="Afbeelding met schermopname, decoratie, overdekt, plant&#10;&#10;Door AI gegenereerde inhoud is mogelijk onjuist.">
            <a:extLst>
              <a:ext uri="{FF2B5EF4-FFF2-40B4-BE49-F238E27FC236}">
                <a16:creationId xmlns:a16="http://schemas.microsoft.com/office/drawing/2014/main" id="{BB31FF6F-3D61-6078-54D1-DDFD2E9451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4670" y="2981711"/>
            <a:ext cx="3648584" cy="210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62721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CEAC97D-E0D2-5989-F509-8282B0DDCE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7175">
            <a:extLst>
              <a:ext uri="{FF2B5EF4-FFF2-40B4-BE49-F238E27FC236}">
                <a16:creationId xmlns:a16="http://schemas.microsoft.com/office/drawing/2014/main" id="{71752939-A541-D727-6BDE-F6D57AE7E4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4" name="Freeform 5">
            <a:extLst>
              <a:ext uri="{FF2B5EF4-FFF2-40B4-BE49-F238E27FC236}">
                <a16:creationId xmlns:a16="http://schemas.microsoft.com/office/drawing/2014/main" id="{0AF008CC-F757-7E40-FD42-95631E3494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95" name="Freeform: Shape 7179">
            <a:extLst>
              <a:ext uri="{FF2B5EF4-FFF2-40B4-BE49-F238E27FC236}">
                <a16:creationId xmlns:a16="http://schemas.microsoft.com/office/drawing/2014/main" id="{4ADB3BA6-6618-25FD-7F5B-12AC32110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96" name="Rectangle 7181">
            <a:extLst>
              <a:ext uri="{FF2B5EF4-FFF2-40B4-BE49-F238E27FC236}">
                <a16:creationId xmlns:a16="http://schemas.microsoft.com/office/drawing/2014/main" id="{6503F584-6B0A-DD07-2BD9-10001FE2F7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184" name="Freeform 5">
            <a:extLst>
              <a:ext uri="{FF2B5EF4-FFF2-40B4-BE49-F238E27FC236}">
                <a16:creationId xmlns:a16="http://schemas.microsoft.com/office/drawing/2014/main" id="{A5B019AE-ACAC-507B-DE95-45DCAE5577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nl-NL"/>
          </a:p>
        </p:txBody>
      </p:sp>
      <p:sp>
        <p:nvSpPr>
          <p:cNvPr id="5122" name="Titel 1">
            <a:extLst>
              <a:ext uri="{FF2B5EF4-FFF2-40B4-BE49-F238E27FC236}">
                <a16:creationId xmlns:a16="http://schemas.microsoft.com/office/drawing/2014/main" id="{216E3A2B-08EA-2E62-5741-E05037D6E4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83171" y="838200"/>
            <a:ext cx="8825659" cy="977902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moderne veredelingstechnieken</a:t>
            </a:r>
            <a:endParaRPr lang="nl-NL" altLang="nl-NL" b="1" dirty="0">
              <a:solidFill>
                <a:srgbClr val="EBEBEB"/>
              </a:solidFill>
            </a:endParaRPr>
          </a:p>
        </p:txBody>
      </p:sp>
      <p:pic>
        <p:nvPicPr>
          <p:cNvPr id="5" name="Tijdelijke aanduiding voor inhoud 4" descr="Afbeelding met tekst, schermopname, Lettertype, nummer&#10;&#10;Door AI gegenereerde inhoud is mogelijk onjuist.">
            <a:extLst>
              <a:ext uri="{FF2B5EF4-FFF2-40B4-BE49-F238E27FC236}">
                <a16:creationId xmlns:a16="http://schemas.microsoft.com/office/drawing/2014/main" id="{69336504-43E6-7C61-21F8-04B168AD8C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2847" y="2314937"/>
            <a:ext cx="10549028" cy="326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165576"/>
      </p:ext>
    </p:extLst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4F2B46F-6AAF-0EDB-BE40-AB1607F1A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7175">
            <a:extLst>
              <a:ext uri="{FF2B5EF4-FFF2-40B4-BE49-F238E27FC236}">
                <a16:creationId xmlns:a16="http://schemas.microsoft.com/office/drawing/2014/main" id="{B0E57C4B-FD65-6BCF-ACF8-A7AE960E1E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4" name="Freeform 5">
            <a:extLst>
              <a:ext uri="{FF2B5EF4-FFF2-40B4-BE49-F238E27FC236}">
                <a16:creationId xmlns:a16="http://schemas.microsoft.com/office/drawing/2014/main" id="{528C7896-35F4-A49F-4C18-63D5D4DB5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7195" name="Freeform: Shape 7179">
            <a:extLst>
              <a:ext uri="{FF2B5EF4-FFF2-40B4-BE49-F238E27FC236}">
                <a16:creationId xmlns:a16="http://schemas.microsoft.com/office/drawing/2014/main" id="{FFFF8DD5-B856-11C8-3A97-607094714A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80041"/>
            <a:ext cx="12192000" cy="5077959"/>
          </a:xfrm>
          <a:custGeom>
            <a:avLst/>
            <a:gdLst>
              <a:gd name="connsiteX0" fmla="*/ 12192000 w 12192000"/>
              <a:gd name="connsiteY0" fmla="*/ 0 h 5077959"/>
              <a:gd name="connsiteX1" fmla="*/ 12192000 w 12192000"/>
              <a:gd name="connsiteY1" fmla="*/ 1972152 h 5077959"/>
              <a:gd name="connsiteX2" fmla="*/ 12192000 w 12192000"/>
              <a:gd name="connsiteY2" fmla="*/ 2361342 h 5077959"/>
              <a:gd name="connsiteX3" fmla="*/ 12192000 w 12192000"/>
              <a:gd name="connsiteY3" fmla="*/ 5077959 h 5077959"/>
              <a:gd name="connsiteX4" fmla="*/ 0 w 12192000"/>
              <a:gd name="connsiteY4" fmla="*/ 5077959 h 5077959"/>
              <a:gd name="connsiteX5" fmla="*/ 0 w 12192000"/>
              <a:gd name="connsiteY5" fmla="*/ 2361342 h 5077959"/>
              <a:gd name="connsiteX6" fmla="*/ 0 w 12192000"/>
              <a:gd name="connsiteY6" fmla="*/ 1972152 h 5077959"/>
              <a:gd name="connsiteX7" fmla="*/ 0 w 12192000"/>
              <a:gd name="connsiteY7" fmla="*/ 12515 h 5077959"/>
              <a:gd name="connsiteX8" fmla="*/ 108623 w 12192000"/>
              <a:gd name="connsiteY8" fmla="*/ 29540 h 5077959"/>
              <a:gd name="connsiteX9" fmla="*/ 300195 w 12192000"/>
              <a:gd name="connsiteY9" fmla="*/ 56163 h 5077959"/>
              <a:gd name="connsiteX10" fmla="*/ 527528 w 12192000"/>
              <a:gd name="connsiteY10" fmla="*/ 88041 h 5077959"/>
              <a:gd name="connsiteX11" fmla="*/ 779127 w 12192000"/>
              <a:gd name="connsiteY11" fmla="*/ 121671 h 5077959"/>
              <a:gd name="connsiteX12" fmla="*/ 1062654 w 12192000"/>
              <a:gd name="connsiteY12" fmla="*/ 157052 h 5077959"/>
              <a:gd name="connsiteX13" fmla="*/ 1371726 w 12192000"/>
              <a:gd name="connsiteY13" fmla="*/ 194535 h 5077959"/>
              <a:gd name="connsiteX14" fmla="*/ 1707616 w 12192000"/>
              <a:gd name="connsiteY14" fmla="*/ 232018 h 5077959"/>
              <a:gd name="connsiteX15" fmla="*/ 2065219 w 12192000"/>
              <a:gd name="connsiteY15" fmla="*/ 270201 h 5077959"/>
              <a:gd name="connsiteX16" fmla="*/ 2450918 w 12192000"/>
              <a:gd name="connsiteY16" fmla="*/ 305583 h 5077959"/>
              <a:gd name="connsiteX17" fmla="*/ 2854496 w 12192000"/>
              <a:gd name="connsiteY17" fmla="*/ 339562 h 5077959"/>
              <a:gd name="connsiteX18" fmla="*/ 3281065 w 12192000"/>
              <a:gd name="connsiteY18" fmla="*/ 370390 h 5077959"/>
              <a:gd name="connsiteX19" fmla="*/ 3725514 w 12192000"/>
              <a:gd name="connsiteY19" fmla="*/ 399815 h 5077959"/>
              <a:gd name="connsiteX20" fmla="*/ 4189119 w 12192000"/>
              <a:gd name="connsiteY20" fmla="*/ 427490 h 5077959"/>
              <a:gd name="connsiteX21" fmla="*/ 4426671 w 12192000"/>
              <a:gd name="connsiteY21" fmla="*/ 437298 h 5077959"/>
              <a:gd name="connsiteX22" fmla="*/ 4669330 w 12192000"/>
              <a:gd name="connsiteY22" fmla="*/ 448158 h 5077959"/>
              <a:gd name="connsiteX23" fmla="*/ 4915819 w 12192000"/>
              <a:gd name="connsiteY23" fmla="*/ 458317 h 5077959"/>
              <a:gd name="connsiteX24" fmla="*/ 5163586 w 12192000"/>
              <a:gd name="connsiteY24" fmla="*/ 464973 h 5077959"/>
              <a:gd name="connsiteX25" fmla="*/ 5416461 w 12192000"/>
              <a:gd name="connsiteY25" fmla="*/ 470928 h 5077959"/>
              <a:gd name="connsiteX26" fmla="*/ 5671892 w 12192000"/>
              <a:gd name="connsiteY26" fmla="*/ 477234 h 5077959"/>
              <a:gd name="connsiteX27" fmla="*/ 5932430 w 12192000"/>
              <a:gd name="connsiteY27" fmla="*/ 481437 h 5077959"/>
              <a:gd name="connsiteX28" fmla="*/ 6195523 w 12192000"/>
              <a:gd name="connsiteY28" fmla="*/ 481437 h 5077959"/>
              <a:gd name="connsiteX29" fmla="*/ 6461170 w 12192000"/>
              <a:gd name="connsiteY29" fmla="*/ 483539 h 5077959"/>
              <a:gd name="connsiteX30" fmla="*/ 6729372 w 12192000"/>
              <a:gd name="connsiteY30" fmla="*/ 481437 h 5077959"/>
              <a:gd name="connsiteX31" fmla="*/ 7001406 w 12192000"/>
              <a:gd name="connsiteY31" fmla="*/ 477234 h 5077959"/>
              <a:gd name="connsiteX32" fmla="*/ 7273439 w 12192000"/>
              <a:gd name="connsiteY32" fmla="*/ 473380 h 5077959"/>
              <a:gd name="connsiteX33" fmla="*/ 7549303 w 12192000"/>
              <a:gd name="connsiteY33" fmla="*/ 464973 h 5077959"/>
              <a:gd name="connsiteX34" fmla="*/ 7827722 w 12192000"/>
              <a:gd name="connsiteY34" fmla="*/ 456215 h 5077959"/>
              <a:gd name="connsiteX35" fmla="*/ 8106140 w 12192000"/>
              <a:gd name="connsiteY35" fmla="*/ 446056 h 5077959"/>
              <a:gd name="connsiteX36" fmla="*/ 8387114 w 12192000"/>
              <a:gd name="connsiteY36" fmla="*/ 431694 h 5077959"/>
              <a:gd name="connsiteX37" fmla="*/ 8670640 w 12192000"/>
              <a:gd name="connsiteY37" fmla="*/ 414528 h 5077959"/>
              <a:gd name="connsiteX38" fmla="*/ 8955446 w 12192000"/>
              <a:gd name="connsiteY38" fmla="*/ 398064 h 5077959"/>
              <a:gd name="connsiteX39" fmla="*/ 9240250 w 12192000"/>
              <a:gd name="connsiteY39" fmla="*/ 377045 h 5077959"/>
              <a:gd name="connsiteX40" fmla="*/ 9528886 w 12192000"/>
              <a:gd name="connsiteY40" fmla="*/ 351823 h 5077959"/>
              <a:gd name="connsiteX41" fmla="*/ 9813691 w 12192000"/>
              <a:gd name="connsiteY41" fmla="*/ 326601 h 5077959"/>
              <a:gd name="connsiteX42" fmla="*/ 10103603 w 12192000"/>
              <a:gd name="connsiteY42" fmla="*/ 297525 h 5077959"/>
              <a:gd name="connsiteX43" fmla="*/ 10394794 w 12192000"/>
              <a:gd name="connsiteY43" fmla="*/ 265647 h 5077959"/>
              <a:gd name="connsiteX44" fmla="*/ 10682153 w 12192000"/>
              <a:gd name="connsiteY44" fmla="*/ 232018 h 5077959"/>
              <a:gd name="connsiteX45" fmla="*/ 10973344 w 12192000"/>
              <a:gd name="connsiteY45" fmla="*/ 192783 h 5077959"/>
              <a:gd name="connsiteX46" fmla="*/ 11263257 w 12192000"/>
              <a:gd name="connsiteY46" fmla="*/ 150746 h 5077959"/>
              <a:gd name="connsiteX47" fmla="*/ 11554448 w 12192000"/>
              <a:gd name="connsiteY47" fmla="*/ 109060 h 5077959"/>
              <a:gd name="connsiteX48" fmla="*/ 11844360 w 12192000"/>
              <a:gd name="connsiteY48" fmla="*/ 60367 h 5077959"/>
              <a:gd name="connsiteX49" fmla="*/ 12132996 w 12192000"/>
              <a:gd name="connsiteY49" fmla="*/ 10623 h 5077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2000" h="5077959">
                <a:moveTo>
                  <a:pt x="12192000" y="0"/>
                </a:moveTo>
                <a:lnTo>
                  <a:pt x="12192000" y="1972152"/>
                </a:lnTo>
                <a:lnTo>
                  <a:pt x="12192000" y="2361342"/>
                </a:lnTo>
                <a:lnTo>
                  <a:pt x="12192000" y="5077959"/>
                </a:lnTo>
                <a:lnTo>
                  <a:pt x="0" y="5077959"/>
                </a:lnTo>
                <a:lnTo>
                  <a:pt x="0" y="2361342"/>
                </a:lnTo>
                <a:lnTo>
                  <a:pt x="0" y="1972152"/>
                </a:lnTo>
                <a:lnTo>
                  <a:pt x="0" y="12515"/>
                </a:lnTo>
                <a:lnTo>
                  <a:pt x="108623" y="29540"/>
                </a:lnTo>
                <a:lnTo>
                  <a:pt x="300195" y="56163"/>
                </a:lnTo>
                <a:lnTo>
                  <a:pt x="527528" y="88041"/>
                </a:lnTo>
                <a:lnTo>
                  <a:pt x="779127" y="121671"/>
                </a:lnTo>
                <a:lnTo>
                  <a:pt x="1062654" y="157052"/>
                </a:lnTo>
                <a:lnTo>
                  <a:pt x="1371726" y="194535"/>
                </a:lnTo>
                <a:lnTo>
                  <a:pt x="1707616" y="232018"/>
                </a:lnTo>
                <a:lnTo>
                  <a:pt x="2065219" y="270201"/>
                </a:lnTo>
                <a:lnTo>
                  <a:pt x="2450918" y="305583"/>
                </a:lnTo>
                <a:lnTo>
                  <a:pt x="2854496" y="339562"/>
                </a:lnTo>
                <a:lnTo>
                  <a:pt x="3281065" y="370390"/>
                </a:lnTo>
                <a:lnTo>
                  <a:pt x="3725514" y="399815"/>
                </a:lnTo>
                <a:lnTo>
                  <a:pt x="4189119" y="427490"/>
                </a:lnTo>
                <a:lnTo>
                  <a:pt x="4426671" y="437298"/>
                </a:lnTo>
                <a:lnTo>
                  <a:pt x="4669330" y="448158"/>
                </a:lnTo>
                <a:lnTo>
                  <a:pt x="4915819" y="458317"/>
                </a:lnTo>
                <a:lnTo>
                  <a:pt x="5163586" y="464973"/>
                </a:lnTo>
                <a:lnTo>
                  <a:pt x="5416461" y="470928"/>
                </a:lnTo>
                <a:lnTo>
                  <a:pt x="5671892" y="477234"/>
                </a:lnTo>
                <a:lnTo>
                  <a:pt x="5932430" y="481437"/>
                </a:lnTo>
                <a:lnTo>
                  <a:pt x="6195523" y="481437"/>
                </a:lnTo>
                <a:lnTo>
                  <a:pt x="6461170" y="483539"/>
                </a:lnTo>
                <a:lnTo>
                  <a:pt x="6729372" y="481437"/>
                </a:lnTo>
                <a:lnTo>
                  <a:pt x="7001406" y="477234"/>
                </a:lnTo>
                <a:lnTo>
                  <a:pt x="7273439" y="473380"/>
                </a:lnTo>
                <a:lnTo>
                  <a:pt x="7549303" y="464973"/>
                </a:lnTo>
                <a:lnTo>
                  <a:pt x="7827722" y="456215"/>
                </a:lnTo>
                <a:lnTo>
                  <a:pt x="8106140" y="446056"/>
                </a:lnTo>
                <a:lnTo>
                  <a:pt x="8387114" y="431694"/>
                </a:lnTo>
                <a:lnTo>
                  <a:pt x="8670640" y="414528"/>
                </a:lnTo>
                <a:lnTo>
                  <a:pt x="8955446" y="398064"/>
                </a:lnTo>
                <a:lnTo>
                  <a:pt x="9240250" y="377045"/>
                </a:lnTo>
                <a:lnTo>
                  <a:pt x="9528886" y="351823"/>
                </a:lnTo>
                <a:lnTo>
                  <a:pt x="9813691" y="326601"/>
                </a:lnTo>
                <a:lnTo>
                  <a:pt x="10103603" y="297525"/>
                </a:lnTo>
                <a:lnTo>
                  <a:pt x="10394794" y="265647"/>
                </a:lnTo>
                <a:lnTo>
                  <a:pt x="10682153" y="232018"/>
                </a:lnTo>
                <a:lnTo>
                  <a:pt x="10973344" y="192783"/>
                </a:lnTo>
                <a:lnTo>
                  <a:pt x="11263257" y="150746"/>
                </a:lnTo>
                <a:lnTo>
                  <a:pt x="11554448" y="109060"/>
                </a:lnTo>
                <a:lnTo>
                  <a:pt x="11844360" y="60367"/>
                </a:lnTo>
                <a:lnTo>
                  <a:pt x="12132996" y="106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96" name="Rectangle 7181">
            <a:extLst>
              <a:ext uri="{FF2B5EF4-FFF2-40B4-BE49-F238E27FC236}">
                <a16:creationId xmlns:a16="http://schemas.microsoft.com/office/drawing/2014/main" id="{7FE3CDC7-BF87-0681-E64C-A8FD121CD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7184" name="Freeform 5">
            <a:extLst>
              <a:ext uri="{FF2B5EF4-FFF2-40B4-BE49-F238E27FC236}">
                <a16:creationId xmlns:a16="http://schemas.microsoft.com/office/drawing/2014/main" id="{C0272CCF-0D1A-1A37-8B9D-651D1A38D4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nl-NL"/>
          </a:p>
        </p:txBody>
      </p:sp>
      <p:sp>
        <p:nvSpPr>
          <p:cNvPr id="5122" name="Titel 1">
            <a:extLst>
              <a:ext uri="{FF2B5EF4-FFF2-40B4-BE49-F238E27FC236}">
                <a16:creationId xmlns:a16="http://schemas.microsoft.com/office/drawing/2014/main" id="{1B724CEE-83D6-2CB6-A5F7-8E88E9542F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83171" y="838200"/>
            <a:ext cx="8825659" cy="977902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moderne veredelingstechnieken</a:t>
            </a:r>
            <a:endParaRPr lang="nl-NL" altLang="nl-NL" b="1" dirty="0">
              <a:solidFill>
                <a:srgbClr val="EBEBEB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8D3C8278-303D-6D5B-4690-C33616FF69E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612832" y="2688091"/>
            <a:ext cx="8825659" cy="32618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/>
              <a:t>Waarom zijn moderne technieken belangrijk?</a:t>
            </a:r>
          </a:p>
          <a:p>
            <a:r>
              <a:rPr lang="nl-NL" sz="2000" dirty="0"/>
              <a:t>Klimaatverandering vraagt nieuwe rassen</a:t>
            </a:r>
          </a:p>
          <a:p>
            <a:r>
              <a:rPr lang="nl-NL" sz="2000" dirty="0"/>
              <a:t>Minder gewasbescherming nodig</a:t>
            </a:r>
          </a:p>
          <a:p>
            <a:r>
              <a:rPr lang="nl-NL" sz="2000" dirty="0"/>
              <a:t>Snellere ontwikkeling van resistentie</a:t>
            </a:r>
          </a:p>
          <a:p>
            <a:r>
              <a:rPr lang="nl-NL" sz="2000" dirty="0"/>
              <a:t>Hogere opbrengst</a:t>
            </a:r>
          </a:p>
          <a:p>
            <a:pPr indent="0">
              <a:buNone/>
              <a:defRPr/>
            </a:pPr>
            <a:endParaRPr lang="nl-NL" sz="20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57146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C93E1F-BA85-2A6D-8B12-4E5AF3105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E3A9ED8F-9F54-BBE4-A8C8-C674E4E73FF6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Wat leren we vandaag?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BE14231-C2F1-DC65-380A-0FA7D85445D1}"/>
              </a:ext>
            </a:extLst>
          </p:cNvPr>
          <p:cNvSpPr txBox="1"/>
          <p:nvPr/>
        </p:nvSpPr>
        <p:spPr>
          <a:xfrm>
            <a:off x="1031287" y="2241262"/>
            <a:ext cx="97902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Mentimeter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Polygenetische eigenschappen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Mutaties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Moderne veredelingstechnieken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huiswerk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7CA38135-B46C-3FEF-C045-14A260F1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394" y="4725144"/>
            <a:ext cx="284797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726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C2D34-477D-9375-ED5A-2CB43022B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les 6, niveau 2,3 en 4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9274837-2C37-9BDC-703C-E2D461741A15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154954" y="2741989"/>
            <a:ext cx="8704049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Wat betekent het woord </a:t>
            </a:r>
            <a:r>
              <a:rPr kumimoji="0" lang="nl-NL" altLang="nl-NL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polygenetisch</a:t>
            </a: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?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Wat is het verschil tussen een </a:t>
            </a:r>
            <a:r>
              <a:rPr kumimoji="0" lang="nl-NL" altLang="nl-NL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monogene</a:t>
            </a: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en een </a:t>
            </a:r>
            <a:r>
              <a:rPr kumimoji="0" lang="nl-NL" altLang="nl-NL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polygenetische</a:t>
            </a: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eigenschap?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Noem twee voorbeelden van een polygenetische eigenschap.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Waarom zijn polygenetische eigenschappen moeilijker te veredelen?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Wat betekent de formule:</a:t>
            </a:r>
            <a:b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nl-NL" altLang="nl-NL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Fenotype = genotype + omgeving</a:t>
            </a: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?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Wat is een </a:t>
            </a:r>
            <a:r>
              <a:rPr kumimoji="0" lang="nl-NL" altLang="nl-NL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mutatie</a:t>
            </a: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?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Noem twee manieren waarop mutaties kunnen ontstaan.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Wat is een </a:t>
            </a:r>
            <a:r>
              <a:rPr kumimoji="0" lang="nl-NL" altLang="nl-NL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sportmutatie</a:t>
            </a: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?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Wat is het voordeel van </a:t>
            </a:r>
            <a:r>
              <a:rPr kumimoji="0" lang="nl-NL" altLang="nl-NL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marker-</a:t>
            </a:r>
            <a:r>
              <a:rPr kumimoji="0" lang="nl-NL" altLang="nl-NL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assisted</a:t>
            </a:r>
            <a:r>
              <a:rPr kumimoji="0" lang="nl-NL" altLang="nl-NL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nl-NL" altLang="nl-NL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selection</a:t>
            </a:r>
            <a:r>
              <a:rPr kumimoji="0" lang="nl-NL" altLang="nl-NL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(MAS)</a:t>
            </a: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?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Waarom worden </a:t>
            </a:r>
            <a:r>
              <a:rPr kumimoji="0" lang="nl-NL" altLang="nl-NL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double </a:t>
            </a:r>
            <a:r>
              <a:rPr kumimoji="0" lang="nl-NL" altLang="nl-NL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haploids</a:t>
            </a:r>
            <a:r>
              <a:rPr kumimoji="0" lang="nl-NL" altLang="nl-NL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(DH)</a:t>
            </a: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gebruikt in de veredeling?</a:t>
            </a:r>
          </a:p>
        </p:txBody>
      </p:sp>
    </p:spTree>
    <p:extLst>
      <p:ext uri="{BB962C8B-B14F-4D97-AF65-F5344CB8AC3E}">
        <p14:creationId xmlns:p14="http://schemas.microsoft.com/office/powerpoint/2010/main" val="24180601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211B8-1905-A353-8836-515BE0C1ED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7D4A07B8-EFD8-44D3-3223-05CE19CC5D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Huiswerk les 6, niveau 3 en 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DBD2359-7A0F-3D3D-DE69-522E35B56D3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06939" y="2367257"/>
            <a:ext cx="7886424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1"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Leg uit waarom de opbrengst van een plant sterker wordt beïnvloed door de omgeving dan een één-gen-resistentie. Gebruik in je antwoord de begrippen </a:t>
            </a:r>
            <a:r>
              <a:rPr kumimoji="0" lang="nl-NL" altLang="nl-NL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polygenetisch</a:t>
            </a: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en </a:t>
            </a:r>
            <a:r>
              <a:rPr kumimoji="0" lang="nl-NL" altLang="nl-NL" sz="1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monogeen</a:t>
            </a: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1"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Twee planten hebben hetzelfde genotype voor opbrengst. Toch geeft plant A meer opbrengst dan plant B.</a:t>
            </a:r>
            <a:b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Leg uit hoe dat mogelijk is.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1"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Een veredelaar wil een nieuw ras ontwikkelen met hoge opbrengst én ziekteresistentie.</a:t>
            </a:r>
            <a:b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Welke eigenschap zal waarschijnlijk sneller te verbeteren zijn? Leg uit waarom.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1"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Leg uit waarom marker-</a:t>
            </a:r>
            <a:r>
              <a:rPr kumimoji="0" lang="nl-NL" altLang="nl-NL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assisted</a:t>
            </a: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nl-NL" altLang="nl-NL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selection</a:t>
            </a: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(MAS) de klassieke veredeling versnelt, maar geen genetische modificatie is.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1"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Waarom bespaart de techniek van double </a:t>
            </a:r>
            <a:r>
              <a:rPr kumimoji="0" lang="nl-NL" altLang="nl-NL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haploids</a:t>
            </a: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meerdere jaren veredelingswerk? Leg uit wat er normaal gebeurt en wat er bij DH anders gaat.</a:t>
            </a:r>
          </a:p>
        </p:txBody>
      </p:sp>
    </p:spTree>
    <p:extLst>
      <p:ext uri="{BB962C8B-B14F-4D97-AF65-F5344CB8AC3E}">
        <p14:creationId xmlns:p14="http://schemas.microsoft.com/office/powerpoint/2010/main" val="1746693855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Afbeelding met tekst, schermopname, Lettertype, wit&#10;&#10;Door AI gegenereerde inhoud is mogelijk onjuist.">
            <a:extLst>
              <a:ext uri="{FF2B5EF4-FFF2-40B4-BE49-F238E27FC236}">
                <a16:creationId xmlns:a16="http://schemas.microsoft.com/office/drawing/2014/main" id="{EAB71510-D472-A6FC-7D65-34A9D1BC26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895" y="541987"/>
            <a:ext cx="10431331" cy="618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203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83171" y="838200"/>
            <a:ext cx="8825659" cy="977902"/>
          </a:xfrm>
        </p:spPr>
        <p:txBody>
          <a:bodyPr>
            <a:normAutofit/>
          </a:bodyPr>
          <a:lstStyle/>
          <a:p>
            <a:pPr algn="ctr"/>
            <a:r>
              <a:rPr lang="nl-NL" dirty="0">
                <a:solidFill>
                  <a:srgbClr val="EBEBEB"/>
                </a:solidFill>
              </a:rPr>
              <a:t>polygenetische eigenschappen</a:t>
            </a:r>
            <a:endParaRPr lang="nl-NL" altLang="nl-NL" b="1" dirty="0">
              <a:solidFill>
                <a:srgbClr val="EBEBEB"/>
              </a:solidFill>
            </a:endParaRP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32721" y="2757943"/>
            <a:ext cx="8825659" cy="3261857"/>
          </a:xfrm>
        </p:spPr>
        <p:txBody>
          <a:bodyPr>
            <a:normAutofit lnSpcReduction="10000"/>
          </a:bodyPr>
          <a:lstStyle/>
          <a:p>
            <a:r>
              <a:rPr lang="nl-NL" sz="2400" b="1" i="1" dirty="0">
                <a:solidFill>
                  <a:srgbClr val="0070C0"/>
                </a:solidFill>
              </a:rPr>
              <a:t>Polygenetisch</a:t>
            </a:r>
            <a:r>
              <a:rPr lang="nl-NL" sz="2400" dirty="0">
                <a:solidFill>
                  <a:srgbClr val="404040"/>
                </a:solidFill>
              </a:rPr>
              <a:t> betekent:</a:t>
            </a:r>
          </a:p>
          <a:p>
            <a:r>
              <a:rPr lang="nl-NL" sz="2400" dirty="0">
                <a:solidFill>
                  <a:srgbClr val="404040"/>
                </a:solidFill>
              </a:rPr>
              <a:t>Een eigenschap die wordt bepaald door </a:t>
            </a:r>
            <a:r>
              <a:rPr lang="nl-NL" sz="2400" b="1" i="1" dirty="0">
                <a:solidFill>
                  <a:srgbClr val="0070C0"/>
                </a:solidFill>
              </a:rPr>
              <a:t>meerdere</a:t>
            </a:r>
            <a:r>
              <a:rPr lang="nl-NL" sz="2400" b="1" dirty="0">
                <a:solidFill>
                  <a:srgbClr val="404040"/>
                </a:solidFill>
              </a:rPr>
              <a:t> </a:t>
            </a:r>
            <a:r>
              <a:rPr lang="nl-NL" sz="2400" b="1" i="1" dirty="0">
                <a:solidFill>
                  <a:srgbClr val="0070C0"/>
                </a:solidFill>
              </a:rPr>
              <a:t>genen</a:t>
            </a:r>
            <a:r>
              <a:rPr lang="nl-NL" sz="2400" b="1" dirty="0">
                <a:solidFill>
                  <a:srgbClr val="404040"/>
                </a:solidFill>
              </a:rPr>
              <a:t> </a:t>
            </a:r>
            <a:r>
              <a:rPr lang="nl-NL" sz="2400" b="1" i="1" dirty="0">
                <a:solidFill>
                  <a:srgbClr val="0070C0"/>
                </a:solidFill>
              </a:rPr>
              <a:t>samen</a:t>
            </a:r>
            <a:r>
              <a:rPr lang="nl-NL" sz="2400" dirty="0">
                <a:solidFill>
                  <a:srgbClr val="404040"/>
                </a:solidFill>
              </a:rPr>
              <a:t>.</a:t>
            </a:r>
          </a:p>
          <a:p>
            <a:r>
              <a:rPr lang="nl-NL" sz="2400" dirty="0">
                <a:solidFill>
                  <a:srgbClr val="404040"/>
                </a:solidFill>
              </a:rPr>
              <a:t>Dus niet:</a:t>
            </a:r>
          </a:p>
          <a:p>
            <a:r>
              <a:rPr lang="nl-NL" sz="2400" dirty="0">
                <a:solidFill>
                  <a:srgbClr val="404040"/>
                </a:solidFill>
              </a:rPr>
              <a:t>1 gen → 1 eigenschap</a:t>
            </a:r>
          </a:p>
          <a:p>
            <a:r>
              <a:rPr lang="nl-NL" sz="2400" dirty="0">
                <a:solidFill>
                  <a:srgbClr val="404040"/>
                </a:solidFill>
              </a:rPr>
              <a:t>Maar:</a:t>
            </a:r>
          </a:p>
          <a:p>
            <a:r>
              <a:rPr lang="nl-NL" sz="2400" b="1" i="1" dirty="0">
                <a:solidFill>
                  <a:srgbClr val="0070C0"/>
                </a:solidFill>
              </a:rPr>
              <a:t>meerdere</a:t>
            </a:r>
            <a:r>
              <a:rPr lang="nl-NL" sz="2400" dirty="0">
                <a:solidFill>
                  <a:srgbClr val="404040"/>
                </a:solidFill>
              </a:rPr>
              <a:t> genen → samen </a:t>
            </a:r>
            <a:r>
              <a:rPr lang="nl-NL" sz="2400" b="1" i="1" dirty="0">
                <a:solidFill>
                  <a:srgbClr val="0070C0"/>
                </a:solidFill>
              </a:rPr>
              <a:t>één</a:t>
            </a:r>
            <a:r>
              <a:rPr lang="nl-NL" sz="2400" dirty="0">
                <a:solidFill>
                  <a:srgbClr val="404040"/>
                </a:solidFill>
              </a:rPr>
              <a:t> eigenschap</a:t>
            </a:r>
          </a:p>
          <a:p>
            <a:pPr indent="0">
              <a:buNone/>
              <a:defRPr/>
            </a:pPr>
            <a:endParaRPr lang="nl-NL" sz="2000" dirty="0">
              <a:solidFill>
                <a:srgbClr val="404040"/>
              </a:solidFill>
            </a:endParaRPr>
          </a:p>
        </p:txBody>
      </p:sp>
      <p:pic>
        <p:nvPicPr>
          <p:cNvPr id="3" name="Afbeelding 2" descr="Afbeelding met schermopname, diagram, ontwerp&#10;&#10;Door AI gegenereerde inhoud is mogelijk onjuist.">
            <a:extLst>
              <a:ext uri="{FF2B5EF4-FFF2-40B4-BE49-F238E27FC236}">
                <a16:creationId xmlns:a16="http://schemas.microsoft.com/office/drawing/2014/main" id="{034705AE-1CD2-5ABD-70A2-FA54BFF00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9760" y="5161534"/>
            <a:ext cx="2883048" cy="1511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8300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dirty="0">
                <a:solidFill>
                  <a:srgbClr val="EBEBEB"/>
                </a:solidFill>
              </a:rPr>
              <a:t>polygenetische eigenschappen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24950" y="2639682"/>
            <a:ext cx="6505767" cy="4009453"/>
          </a:xfrm>
        </p:spPr>
        <p:txBody>
          <a:bodyPr>
            <a:normAutofit/>
          </a:bodyPr>
          <a:lstStyle/>
          <a:p>
            <a:r>
              <a:rPr lang="nl-NL" sz="2400" b="1" i="1" dirty="0" err="1">
                <a:solidFill>
                  <a:srgbClr val="0070C0"/>
                </a:solidFill>
              </a:rPr>
              <a:t>Monogeen</a:t>
            </a:r>
            <a:r>
              <a:rPr lang="nl-NL" sz="2400" b="1" dirty="0"/>
              <a:t> </a:t>
            </a:r>
            <a:r>
              <a:rPr lang="nl-NL" sz="2400" b="1" i="1" dirty="0">
                <a:solidFill>
                  <a:srgbClr val="0070C0"/>
                </a:solidFill>
              </a:rPr>
              <a:t>(1 gen)</a:t>
            </a:r>
          </a:p>
          <a:p>
            <a:r>
              <a:rPr lang="nl-NL" sz="2400" dirty="0"/>
              <a:t>Voorbeeld:</a:t>
            </a:r>
          </a:p>
          <a:p>
            <a:r>
              <a:rPr lang="nl-NL" sz="2400" dirty="0"/>
              <a:t>Bloemkleur paars of wit</a:t>
            </a:r>
          </a:p>
          <a:p>
            <a:r>
              <a:rPr lang="nl-NL" sz="2400" dirty="0"/>
              <a:t>Resistent of gevoelig</a:t>
            </a:r>
          </a:p>
          <a:p>
            <a:r>
              <a:rPr lang="nl-NL" sz="2400" dirty="0"/>
              <a:t>→ Duidelijk verschil</a:t>
            </a:r>
            <a:br>
              <a:rPr lang="nl-NL" sz="2400" dirty="0"/>
            </a:br>
            <a:r>
              <a:rPr lang="nl-NL" sz="2400" dirty="0"/>
              <a:t>→ Vaak dominant / recessief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kaart, tekst&#10;&#10;Door AI gegenereerde inhoud is mogelijk onjuist.">
            <a:extLst>
              <a:ext uri="{FF2B5EF4-FFF2-40B4-BE49-F238E27FC236}">
                <a16:creationId xmlns:a16="http://schemas.microsoft.com/office/drawing/2014/main" id="{5E10480E-704C-564D-75FD-5826AA95A9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0340" y="4028631"/>
            <a:ext cx="3159649" cy="236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1077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dirty="0">
                <a:solidFill>
                  <a:srgbClr val="EBEBEB"/>
                </a:solidFill>
              </a:rPr>
              <a:t>polygenetische eigenschappen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2691442"/>
            <a:ext cx="8017642" cy="3957694"/>
          </a:xfrm>
        </p:spPr>
        <p:txBody>
          <a:bodyPr>
            <a:normAutofit lnSpcReduction="10000"/>
          </a:bodyPr>
          <a:lstStyle/>
          <a:p>
            <a:r>
              <a:rPr lang="nl-NL" sz="2400" b="1" i="1" dirty="0">
                <a:solidFill>
                  <a:srgbClr val="0070C0"/>
                </a:solidFill>
              </a:rPr>
              <a:t>Polygeen (meerdere genen)</a:t>
            </a:r>
          </a:p>
          <a:p>
            <a:r>
              <a:rPr lang="nl-NL" sz="2400" dirty="0"/>
              <a:t>Voorbeelden:</a:t>
            </a:r>
          </a:p>
          <a:p>
            <a:r>
              <a:rPr lang="nl-NL" sz="2400" dirty="0"/>
              <a:t>Opbrengst</a:t>
            </a:r>
          </a:p>
          <a:p>
            <a:r>
              <a:rPr lang="nl-NL" sz="2400" dirty="0"/>
              <a:t>Plantlengte</a:t>
            </a:r>
          </a:p>
          <a:p>
            <a:r>
              <a:rPr lang="nl-NL" sz="2400" dirty="0"/>
              <a:t>Vruchtgrootte</a:t>
            </a:r>
          </a:p>
          <a:p>
            <a:r>
              <a:rPr lang="nl-NL" sz="2400" dirty="0"/>
              <a:t>Smaak</a:t>
            </a:r>
          </a:p>
          <a:p>
            <a:r>
              <a:rPr lang="nl-NL" sz="2400" dirty="0"/>
              <a:t>Droogtetolerantie</a:t>
            </a:r>
          </a:p>
          <a:p>
            <a:r>
              <a:rPr lang="nl-NL" sz="2400" dirty="0"/>
              <a:t>→ Geen duidelijke “aan/uit” situatie</a:t>
            </a:r>
            <a:br>
              <a:rPr lang="nl-NL" sz="2400" dirty="0"/>
            </a:br>
            <a:r>
              <a:rPr lang="nl-NL" sz="2400" dirty="0"/>
              <a:t>→ Je ziet een geleidelijke overgang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kaart, tekst&#10;&#10;Door AI gegenereerde inhoud is mogelijk onjuist.">
            <a:extLst>
              <a:ext uri="{FF2B5EF4-FFF2-40B4-BE49-F238E27FC236}">
                <a16:creationId xmlns:a16="http://schemas.microsoft.com/office/drawing/2014/main" id="{A00FA3C3-CD35-C523-51D5-932418E97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2440" y="4135635"/>
            <a:ext cx="3111013" cy="233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18950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dirty="0">
                <a:solidFill>
                  <a:srgbClr val="EBEBEB"/>
                </a:solidFill>
              </a:rPr>
              <a:t>polygenetische eigenschappen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2622430"/>
            <a:ext cx="7800616" cy="40267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Stel dat plantlengte wordt bepaald door 4 genen.</a:t>
            </a:r>
          </a:p>
          <a:p>
            <a:r>
              <a:rPr lang="nl-NL" sz="2400" dirty="0"/>
              <a:t>Elke “groeiversie” van een gen:</a:t>
            </a:r>
          </a:p>
          <a:p>
            <a:r>
              <a:rPr lang="nl-NL" sz="2400" dirty="0"/>
              <a:t>maakt de plant iets langer</a:t>
            </a:r>
          </a:p>
          <a:p>
            <a:r>
              <a:rPr lang="nl-NL" sz="2400" dirty="0"/>
              <a:t>Hoe meer “lengte-genen”</a:t>
            </a:r>
          </a:p>
          <a:p>
            <a:r>
              <a:rPr lang="nl-NL" sz="2400" dirty="0"/>
              <a:t>hoe groter de plant</a:t>
            </a:r>
            <a:br>
              <a:rPr lang="nl-NL" sz="2400" dirty="0"/>
            </a:br>
            <a:endParaRPr lang="nl-NL" sz="2400" dirty="0"/>
          </a:p>
          <a:p>
            <a:r>
              <a:rPr lang="nl-NL" sz="2400" dirty="0"/>
              <a:t>Daardoor krijg je:</a:t>
            </a:r>
          </a:p>
          <a:p>
            <a:r>
              <a:rPr lang="nl-NL" sz="2400" dirty="0"/>
              <a:t>veel verschillende tussenmaten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kamerplant, plant, raam, bloempot&#10;&#10;Door AI gegenereerde inhoud is mogelijk onjuist.">
            <a:extLst>
              <a:ext uri="{FF2B5EF4-FFF2-40B4-BE49-F238E27FC236}">
                <a16:creationId xmlns:a16="http://schemas.microsoft.com/office/drawing/2014/main" id="{7D623D40-DB02-920B-3816-40E7D81B1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6059" y="4250973"/>
            <a:ext cx="3303997" cy="234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29599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1D3699BCA81B46AD60454B87AB9121" ma:contentTypeVersion="14" ma:contentTypeDescription="Een nieuw document maken." ma:contentTypeScope="" ma:versionID="0a34a757d3835aa962b5ea0e60445053">
  <xsd:schema xmlns:xsd="http://www.w3.org/2001/XMLSchema" xmlns:xs="http://www.w3.org/2001/XMLSchema" xmlns:p="http://schemas.microsoft.com/office/2006/metadata/properties" xmlns:ns3="88fa185b-b6f4-4426-890a-edc6532e8d4f" xmlns:ns4="521c7c86-cc27-4cef-8605-4ebb03422227" targetNamespace="http://schemas.microsoft.com/office/2006/metadata/properties" ma:root="true" ma:fieldsID="386822e88eac53b09937f43d73668aaf" ns3:_="" ns4:_="">
    <xsd:import namespace="88fa185b-b6f4-4426-890a-edc6532e8d4f"/>
    <xsd:import namespace="521c7c86-cc27-4cef-8605-4ebb034222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fa185b-b6f4-4426-890a-edc6532e8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1c7c86-cc27-4cef-8605-4ebb0342222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692FF59-610F-42AF-BAD8-C269284BDE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8fa185b-b6f4-4426-890a-edc6532e8d4f"/>
    <ds:schemaRef ds:uri="521c7c86-cc27-4cef-8605-4ebb034222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411434F-F084-4432-98AC-FC021F046F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CA19EB-BADE-474A-91BD-35E5F319F469}">
  <ds:schemaRefs>
    <ds:schemaRef ds:uri="http://www.w3.org/XML/1998/namespace"/>
    <ds:schemaRef ds:uri="http://purl.org/dc/elements/1.1/"/>
    <ds:schemaRef ds:uri="http://schemas.microsoft.com/office/2006/documentManagement/types"/>
    <ds:schemaRef ds:uri="http://purl.org/dc/dcmitype/"/>
    <ds:schemaRef ds:uri="88fa185b-b6f4-4426-890a-edc6532e8d4f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521c7c86-cc27-4cef-8605-4ebb0342222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574</TotalTime>
  <Words>1462</Words>
  <Application>Microsoft Office PowerPoint</Application>
  <PresentationFormat>Breedbeeld</PresentationFormat>
  <Paragraphs>323</Paragraphs>
  <Slides>41</Slides>
  <Notes>35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41</vt:i4>
      </vt:variant>
    </vt:vector>
  </HeadingPairs>
  <TitlesOfParts>
    <vt:vector size="46" baseType="lpstr">
      <vt:lpstr>Arial</vt:lpstr>
      <vt:lpstr>Calibri</vt:lpstr>
      <vt:lpstr>Century Gothic</vt:lpstr>
      <vt:lpstr>Wingdings 3</vt:lpstr>
      <vt:lpstr>Ion-directiekamer</vt:lpstr>
      <vt:lpstr>PowerPoint-presentatie</vt:lpstr>
      <vt:lpstr>Aftrap</vt:lpstr>
      <vt:lpstr>PowerPoint-presentatie</vt:lpstr>
      <vt:lpstr>PowerPoint-presentatie</vt:lpstr>
      <vt:lpstr>PowerPoint-presentatie</vt:lpstr>
      <vt:lpstr>polygenetische eigenschappen</vt:lpstr>
      <vt:lpstr>polygenetische eigenschappen</vt:lpstr>
      <vt:lpstr>polygenetische eigenschappen</vt:lpstr>
      <vt:lpstr>polygenetische eigenschappen</vt:lpstr>
      <vt:lpstr>polygenetische eigenschappen</vt:lpstr>
      <vt:lpstr>polygenetische eigenschappen</vt:lpstr>
      <vt:lpstr>polygenetische eigenschappen</vt:lpstr>
      <vt:lpstr>polygenetische eigenschappen</vt:lpstr>
      <vt:lpstr>Waarom zijn ze moeilijker te veredelen?</vt:lpstr>
      <vt:lpstr>Praktijkvoorbeeld (komkommer) </vt:lpstr>
      <vt:lpstr>Mutaties </vt:lpstr>
      <vt:lpstr>Mutaties </vt:lpstr>
      <vt:lpstr>Mutaties </vt:lpstr>
      <vt:lpstr>Mutaties </vt:lpstr>
      <vt:lpstr>Mutaties </vt:lpstr>
      <vt:lpstr>Sport mutaties </vt:lpstr>
      <vt:lpstr>Mutaties  </vt:lpstr>
      <vt:lpstr>Mutaties en veredeling  </vt:lpstr>
      <vt:lpstr>Mutaties en veredeling  </vt:lpstr>
      <vt:lpstr>moderne veredelingstechnieken</vt:lpstr>
      <vt:lpstr>Marker-assisted selection (MAS)</vt:lpstr>
      <vt:lpstr>Marker-assisted selection (MAS)</vt:lpstr>
      <vt:lpstr>Marker-assisted selection (MAS)</vt:lpstr>
      <vt:lpstr>Genoomanalyse / DNA-sequencing</vt:lpstr>
      <vt:lpstr>Doubled haploids (versnellen van raszuiverheid)</vt:lpstr>
      <vt:lpstr>Doubled haploids (versnellen van raszuiverheid)</vt:lpstr>
      <vt:lpstr>Doubled haploids (versnellen van raszuiverheid)</vt:lpstr>
      <vt:lpstr>Doubled haploids (versnellen van raszuiverheid)</vt:lpstr>
      <vt:lpstr>Doubled haploids (versnellen van raszuiverheid)</vt:lpstr>
      <vt:lpstr>Genetische modificatie (GM)</vt:lpstr>
      <vt:lpstr>CRISPR-Cas (gerichte DNA-aanpassing)</vt:lpstr>
      <vt:lpstr>Speed breeding</vt:lpstr>
      <vt:lpstr>moderne veredelingstechnieken</vt:lpstr>
      <vt:lpstr>moderne veredelingstechnieken</vt:lpstr>
      <vt:lpstr>Huiswerk les 6, niveau 2,3 en 4</vt:lpstr>
      <vt:lpstr>Huiswerk les 6, niveau 3 en 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Gé Verbeek</dc:creator>
  <cp:lastModifiedBy>Gé Verbeek</cp:lastModifiedBy>
  <cp:revision>52</cp:revision>
  <dcterms:created xsi:type="dcterms:W3CDTF">2020-11-10T08:38:03Z</dcterms:created>
  <dcterms:modified xsi:type="dcterms:W3CDTF">2026-02-19T18:39:14Z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0x010100CF1D3699BCA81B46AD60454B87AB9121</vt:lpwstr>
  </property>
</Properties>
</file>