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sldIdLst>
    <p:sldId id="337" r:id="rId5"/>
    <p:sldId id="33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Stijl, lich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677" autoAdjust="0"/>
  </p:normalViewPr>
  <p:slideViewPr>
    <p:cSldViewPr>
      <p:cViewPr varScale="1">
        <p:scale>
          <a:sx n="82" d="100"/>
          <a:sy n="82" d="100"/>
        </p:scale>
        <p:origin x="1674" y="30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30B2A-61B8-4F47-A976-5CCA1E8F0374}" type="datetimeFigureOut">
              <a:rPr lang="nl-NL" smtClean="0"/>
              <a:t>15-12-2025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9C45C8-B6E9-44F3-A94D-BEF3522261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87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Leerlingen teken een T-diagram in hun schrift</a:t>
            </a:r>
          </a:p>
          <a:p>
            <a:r>
              <a:rPr lang="nl-NL" dirty="0"/>
              <a:t>Als docent laat je steeds een begrip verschijnen, leerlingen moeten dit in de juist kolom zetten</a:t>
            </a:r>
          </a:p>
          <a:p>
            <a:r>
              <a:rPr lang="nl-NL" dirty="0"/>
              <a:t>Aan het eind kunnen ze de allelen en genen die bij elkaar horen aan elkaar koppelen met lijntjes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9C45C8-B6E9-44F3-A94D-BEF35222614A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9611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9C45C8-B6E9-44F3-A94D-BEF35222614A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6796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103632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nl-NL" noProof="0"/>
              <a:t>Klik om de stijl te bewerken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270250"/>
            <a:ext cx="85344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nl-NL" noProof="0"/>
              <a:t>Klik om de ondertitelstijl van het model te bewerken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15-12-2025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304800" y="2889251"/>
            <a:ext cx="11480800" cy="201613"/>
            <a:chOff x="144" y="1680"/>
            <a:chExt cx="5424" cy="144"/>
          </a:xfrm>
        </p:grpSpPr>
        <p:sp>
          <p:nvSpPr>
            <p:cNvPr id="5128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sz="1800">
                <a:solidFill>
                  <a:srgbClr val="000000"/>
                </a:solidFill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sz="1800">
                <a:solidFill>
                  <a:srgbClr val="000000"/>
                </a:solidFill>
              </a:endParaRPr>
            </a:p>
          </p:txBody>
        </p:sp>
        <p:sp>
          <p:nvSpPr>
            <p:cNvPr id="5130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sz="18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6786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15-12-2025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10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277813"/>
            <a:ext cx="2743200" cy="5853112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026400" cy="5853112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15-12-2025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265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15-12-2025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669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15-12-2025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007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15-12-2025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077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15-12-2025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495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15-12-2025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375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15-12-2025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172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15-12-2025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8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15-12-2025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443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814"/>
            <a:ext cx="109728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te bewerken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15-12-2025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0"/>
            <a:ext cx="3048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nl-N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609600" y="1447800"/>
            <a:ext cx="107696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 sz="1800">
              <a:solidFill>
                <a:srgbClr val="000000"/>
              </a:solidFill>
            </a:endParaRP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2286000"/>
            <a:ext cx="3048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nl-N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4572000"/>
            <a:ext cx="3048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nl-NL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447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6653F5-7ADA-D5AD-C246-5DCC88AE3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 – diagram: gen / allel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2284EB-D562-D874-E108-FFAC523697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400" dirty="0"/>
              <a:t>Oogkleur</a:t>
            </a:r>
          </a:p>
          <a:p>
            <a:pPr marL="0" indent="0">
              <a:buNone/>
            </a:pPr>
            <a:r>
              <a:rPr lang="nl-NL" sz="2400" dirty="0"/>
              <a:t>Blauw</a:t>
            </a:r>
          </a:p>
          <a:p>
            <a:pPr marL="0" indent="0">
              <a:buNone/>
            </a:pPr>
            <a:r>
              <a:rPr lang="nl-NL" sz="2400" dirty="0"/>
              <a:t>Zwarte vacht</a:t>
            </a:r>
          </a:p>
          <a:p>
            <a:pPr marL="0" indent="0">
              <a:buNone/>
            </a:pPr>
            <a:r>
              <a:rPr lang="nl-NL" sz="2400" dirty="0"/>
              <a:t>Vachtkleur</a:t>
            </a:r>
          </a:p>
          <a:p>
            <a:pPr marL="0" indent="0">
              <a:buNone/>
            </a:pPr>
            <a:r>
              <a:rPr lang="nl-NL" sz="2400" dirty="0"/>
              <a:t>Witte vacht</a:t>
            </a:r>
          </a:p>
          <a:p>
            <a:pPr marL="0" indent="0">
              <a:buNone/>
            </a:pPr>
            <a:r>
              <a:rPr lang="nl-NL" sz="2400" dirty="0"/>
              <a:t>Bloedgroep-B</a:t>
            </a:r>
          </a:p>
          <a:p>
            <a:pPr marL="0" indent="0">
              <a:buNone/>
            </a:pPr>
            <a:r>
              <a:rPr lang="nl-NL" sz="2400" dirty="0"/>
              <a:t>Bloedgroep-A</a:t>
            </a:r>
          </a:p>
          <a:p>
            <a:pPr marL="0" indent="0">
              <a:buNone/>
            </a:pPr>
            <a:r>
              <a:rPr lang="nl-NL" sz="2400" dirty="0"/>
              <a:t>Bloedgroep</a:t>
            </a:r>
          </a:p>
          <a:p>
            <a:pPr marL="0" indent="0">
              <a:buNone/>
            </a:pPr>
            <a:r>
              <a:rPr lang="nl-NL" sz="2400" dirty="0"/>
              <a:t>Bladrand</a:t>
            </a:r>
          </a:p>
          <a:p>
            <a:pPr marL="0" indent="0">
              <a:buNone/>
            </a:pPr>
            <a:r>
              <a:rPr lang="nl-NL" sz="2400" dirty="0"/>
              <a:t>Gladde rand</a:t>
            </a:r>
          </a:p>
          <a:p>
            <a:pPr marL="0" indent="0">
              <a:buNone/>
            </a:pPr>
            <a:r>
              <a:rPr lang="nl-NL" sz="2400" dirty="0"/>
              <a:t>Gekartelde rand</a:t>
            </a:r>
          </a:p>
          <a:p>
            <a:pPr marL="0" indent="0">
              <a:buNone/>
            </a:pPr>
            <a:r>
              <a:rPr lang="nl-NL" sz="2400" dirty="0"/>
              <a:t>Bruin</a:t>
            </a:r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9F7C744C-2A65-F009-53E1-2D99AC95664A}"/>
              </a:ext>
            </a:extLst>
          </p:cNvPr>
          <p:cNvCxnSpPr/>
          <p:nvPr/>
        </p:nvCxnSpPr>
        <p:spPr>
          <a:xfrm>
            <a:off x="3935760" y="2852936"/>
            <a:ext cx="7272808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" name="Rechte verbindingslijn 6">
            <a:extLst>
              <a:ext uri="{FF2B5EF4-FFF2-40B4-BE49-F238E27FC236}">
                <a16:creationId xmlns:a16="http://schemas.microsoft.com/office/drawing/2014/main" id="{C4EA8353-E691-2A33-9D69-A30CE694DD9C}"/>
              </a:ext>
            </a:extLst>
          </p:cNvPr>
          <p:cNvCxnSpPr/>
          <p:nvPr/>
        </p:nvCxnSpPr>
        <p:spPr>
          <a:xfrm>
            <a:off x="7392144" y="2204864"/>
            <a:ext cx="0" cy="417646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Tekstvak 7">
            <a:extLst>
              <a:ext uri="{FF2B5EF4-FFF2-40B4-BE49-F238E27FC236}">
                <a16:creationId xmlns:a16="http://schemas.microsoft.com/office/drawing/2014/main" id="{DBF3CF87-398A-B335-260D-4CB4CC8263AE}"/>
              </a:ext>
            </a:extLst>
          </p:cNvPr>
          <p:cNvSpPr txBox="1"/>
          <p:nvPr/>
        </p:nvSpPr>
        <p:spPr>
          <a:xfrm>
            <a:off x="4295800" y="2276872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atin typeface="Baguet Script" panose="00000500000000000000" pitchFamily="2" charset="0"/>
              </a:rPr>
              <a:t>Gen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CA5CA41-B39C-8545-EEE8-4CCE868998E9}"/>
              </a:ext>
            </a:extLst>
          </p:cNvPr>
          <p:cNvSpPr txBox="1"/>
          <p:nvPr/>
        </p:nvSpPr>
        <p:spPr>
          <a:xfrm>
            <a:off x="7680176" y="2276871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atin typeface="Baguet Script" panose="00000500000000000000" pitchFamily="2" charset="0"/>
              </a:rPr>
              <a:t>Allel</a:t>
            </a:r>
          </a:p>
        </p:txBody>
      </p:sp>
    </p:spTree>
    <p:extLst>
      <p:ext uri="{BB962C8B-B14F-4D97-AF65-F5344CB8AC3E}">
        <p14:creationId xmlns:p14="http://schemas.microsoft.com/office/powerpoint/2010/main" val="3182407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1191-A318-FFE7-D79C-141840081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 –diagram antwoorden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5DBF6F2B-984C-2162-E165-AF74817EF8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2221332"/>
              </p:ext>
            </p:extLst>
          </p:nvPr>
        </p:nvGraphicFramePr>
        <p:xfrm>
          <a:off x="611197" y="2132856"/>
          <a:ext cx="109728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>
                  <a:extLst>
                    <a:ext uri="{9D8B030D-6E8A-4147-A177-3AD203B41FA5}">
                      <a16:colId xmlns:a16="http://schemas.microsoft.com/office/drawing/2014/main" val="3852995652"/>
                    </a:ext>
                  </a:extLst>
                </a:gridCol>
                <a:gridCol w="5486400">
                  <a:extLst>
                    <a:ext uri="{9D8B030D-6E8A-4147-A177-3AD203B41FA5}">
                      <a16:colId xmlns:a16="http://schemas.microsoft.com/office/drawing/2014/main" val="4569932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Allel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83827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Oogkleur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bruin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27172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blauw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97307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Bloedgroep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bloedgroep-A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1525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bloedgroep-B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152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Bladrand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Gladde rand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11580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Gekartelde rand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3401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Vachtkleur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Zwarte vacht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837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Witte vacht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16208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5229862"/>
      </p:ext>
    </p:extLst>
  </p:cSld>
  <p:clrMapOvr>
    <a:masterClrMapping/>
  </p:clrMapOvr>
</p:sld>
</file>

<file path=ppt/theme/theme1.xml><?xml version="1.0" encoding="utf-8"?>
<a:theme xmlns:a="http://schemas.openxmlformats.org/drawingml/2006/main" name="Thema1">
  <a:themeElements>
    <a:clrScheme name="Niveau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Niveau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iveau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veau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veau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78DFA3C544AF3429179B7E9AA4F2739" ma:contentTypeVersion="35" ma:contentTypeDescription="Een nieuw document maken." ma:contentTypeScope="" ma:versionID="c89135477105d236bcfb40c4f63c8d6a">
  <xsd:schema xmlns:xsd="http://www.w3.org/2001/XMLSchema" xmlns:xs="http://www.w3.org/2001/XMLSchema" xmlns:p="http://schemas.microsoft.com/office/2006/metadata/properties" xmlns:ns3="9235e857-ae3b-4512-896b-eb3452cdb45b" xmlns:ns4="d43c25b4-f9cb-4440-b4b3-9a18005170c4" targetNamespace="http://schemas.microsoft.com/office/2006/metadata/properties" ma:root="true" ma:fieldsID="8027adb03d41cc574362fc0f50ca4cf8" ns3:_="" ns4:_="">
    <xsd:import namespace="9235e857-ae3b-4512-896b-eb3452cdb45b"/>
    <xsd:import namespace="d43c25b4-f9cb-4440-b4b3-9a18005170c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Math_Settings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Distribution_Groups" minOccurs="0"/>
                <xsd:element ref="ns4:LMS_Mapping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Teams_Channel_Section_Location" minOccurs="0"/>
                <xsd:element ref="ns4:_activity" minOccurs="0"/>
                <xsd:element ref="ns4:MediaServiceObjectDetectorVersion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35e857-ae3b-4512-896b-eb3452cdb4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3c25b4-f9cb-4440-b4b3-9a1800517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NotebookType" ma:index="19" nillable="true" ma:displayName="Notebook Type" ma:internalName="NotebookType">
      <xsd:simpleType>
        <xsd:restriction base="dms:Text"/>
      </xsd:simpleType>
    </xsd:element>
    <xsd:element name="FolderType" ma:index="20" nillable="true" ma:displayName="Folder Type" ma:internalName="FolderType">
      <xsd:simpleType>
        <xsd:restriction base="dms:Text"/>
      </xsd:simpleType>
    </xsd:element>
    <xsd:element name="CultureName" ma:index="21" nillable="true" ma:displayName="Culture Name" ma:internalName="CultureName">
      <xsd:simpleType>
        <xsd:restriction base="dms:Text"/>
      </xsd:simpleType>
    </xsd:element>
    <xsd:element name="AppVersion" ma:index="22" nillable="true" ma:displayName="App Version" ma:internalName="AppVersion">
      <xsd:simpleType>
        <xsd:restriction base="dms:Text"/>
      </xsd:simpleType>
    </xsd:element>
    <xsd:element name="TeamsChannelId" ma:index="23" nillable="true" ma:displayName="Teams Channel Id" ma:internalName="TeamsChannelId">
      <xsd:simpleType>
        <xsd:restriction base="dms:Text"/>
      </xsd:simpleType>
    </xsd:element>
    <xsd:element name="Owner" ma:index="24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5" nillable="true" ma:displayName="Math Settings" ma:internalName="Math_Settings">
      <xsd:simpleType>
        <xsd:restriction base="dms:Text"/>
      </xsd:simpleType>
    </xsd:element>
    <xsd:element name="DefaultSectionNames" ma:index="26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7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8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9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30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31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2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3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4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5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6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7" nillable="true" ma:displayName="Is Collaboration Space Locked" ma:internalName="Is_Collaboration_Space_Locked">
      <xsd:simpleType>
        <xsd:restriction base="dms:Boolean"/>
      </xsd:simpleType>
    </xsd:element>
    <xsd:element name="IsNotebookLocked" ma:index="38" nillable="true" ma:displayName="Is Notebook Locked" ma:internalName="IsNotebookLocked">
      <xsd:simpleType>
        <xsd:restriction base="dms:Boolean"/>
      </xsd:simpleType>
    </xsd:element>
    <xsd:element name="Teams_Channel_Section_Location" ma:index="39" nillable="true" ma:displayName="Teams Channel Section Location" ma:internalName="Teams_Channel_Section_Location">
      <xsd:simpleType>
        <xsd:restriction base="dms:Text"/>
      </xsd:simpleType>
    </xsd:element>
    <xsd:element name="_activity" ma:index="40" nillable="true" ma:displayName="_activity" ma:hidden="true" ma:internalName="_activity">
      <xsd:simpleType>
        <xsd:restriction base="dms:Note"/>
      </xsd:simpleType>
    </xsd:element>
    <xsd:element name="MediaServiceObjectDetectorVersions" ma:index="4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4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d43c25b4-f9cb-4440-b4b3-9a18005170c4">
      <UserInfo>
        <DisplayName/>
        <AccountId xsi:nil="true"/>
        <AccountType/>
      </UserInfo>
    </Owner>
    <Distribution_Groups xmlns="d43c25b4-f9cb-4440-b4b3-9a18005170c4" xsi:nil="true"/>
    <Math_Settings xmlns="d43c25b4-f9cb-4440-b4b3-9a18005170c4" xsi:nil="true"/>
    <FolderType xmlns="d43c25b4-f9cb-4440-b4b3-9a18005170c4" xsi:nil="true"/>
    <Student_Groups xmlns="d43c25b4-f9cb-4440-b4b3-9a18005170c4">
      <UserInfo>
        <DisplayName/>
        <AccountId xsi:nil="true"/>
        <AccountType/>
      </UserInfo>
    </Student_Groups>
    <Templates xmlns="d43c25b4-f9cb-4440-b4b3-9a18005170c4" xsi:nil="true"/>
    <LMS_Mappings xmlns="d43c25b4-f9cb-4440-b4b3-9a18005170c4" xsi:nil="true"/>
    <Invited_Teachers xmlns="d43c25b4-f9cb-4440-b4b3-9a18005170c4" xsi:nil="true"/>
    <Invited_Students xmlns="d43c25b4-f9cb-4440-b4b3-9a18005170c4" xsi:nil="true"/>
    <Students xmlns="d43c25b4-f9cb-4440-b4b3-9a18005170c4">
      <UserInfo>
        <DisplayName/>
        <AccountId xsi:nil="true"/>
        <AccountType/>
      </UserInfo>
    </Students>
    <DefaultSectionNames xmlns="d43c25b4-f9cb-4440-b4b3-9a18005170c4" xsi:nil="true"/>
    <_activity xmlns="d43c25b4-f9cb-4440-b4b3-9a18005170c4" xsi:nil="true"/>
    <CultureName xmlns="d43c25b4-f9cb-4440-b4b3-9a18005170c4" xsi:nil="true"/>
    <Self_Registration_Enabled xmlns="d43c25b4-f9cb-4440-b4b3-9a18005170c4" xsi:nil="true"/>
    <Has_Teacher_Only_SectionGroup xmlns="d43c25b4-f9cb-4440-b4b3-9a18005170c4" xsi:nil="true"/>
    <Is_Collaboration_Space_Locked xmlns="d43c25b4-f9cb-4440-b4b3-9a18005170c4" xsi:nil="true"/>
    <IsNotebookLocked xmlns="d43c25b4-f9cb-4440-b4b3-9a18005170c4" xsi:nil="true"/>
    <NotebookType xmlns="d43c25b4-f9cb-4440-b4b3-9a18005170c4" xsi:nil="true"/>
    <Teachers xmlns="d43c25b4-f9cb-4440-b4b3-9a18005170c4">
      <UserInfo>
        <DisplayName/>
        <AccountId xsi:nil="true"/>
        <AccountType/>
      </UserInfo>
    </Teachers>
    <Teams_Channel_Section_Location xmlns="d43c25b4-f9cb-4440-b4b3-9a18005170c4" xsi:nil="true"/>
    <AppVersion xmlns="d43c25b4-f9cb-4440-b4b3-9a18005170c4" xsi:nil="true"/>
    <TeamsChannelId xmlns="d43c25b4-f9cb-4440-b4b3-9a18005170c4" xsi:nil="true"/>
  </documentManagement>
</p:properties>
</file>

<file path=customXml/itemProps1.xml><?xml version="1.0" encoding="utf-8"?>
<ds:datastoreItem xmlns:ds="http://schemas.openxmlformats.org/officeDocument/2006/customXml" ds:itemID="{1C578C9F-3E11-4246-8C2C-104FA7A54A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926B47-747B-45A0-83EB-A57220FF2A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235e857-ae3b-4512-896b-eb3452cdb45b"/>
    <ds:schemaRef ds:uri="d43c25b4-f9cb-4440-b4b3-9a1800517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C2E118A-88C5-4025-A8AC-5A07E42A9D5D}">
  <ds:schemaRefs>
    <ds:schemaRef ds:uri="http://purl.org/dc/terms/"/>
    <ds:schemaRef ds:uri="http://purl.org/dc/dcmitype/"/>
    <ds:schemaRef ds:uri="d43c25b4-f9cb-4440-b4b3-9a18005170c4"/>
    <ds:schemaRef ds:uri="http://purl.org/dc/elements/1.1/"/>
    <ds:schemaRef ds:uri="9235e857-ae3b-4512-896b-eb3452cdb45b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7870</TotalTime>
  <Words>91</Words>
  <Application>Microsoft Office PowerPoint</Application>
  <PresentationFormat>Breedbeeld</PresentationFormat>
  <Paragraphs>35</Paragraphs>
  <Slides>2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9" baseType="lpstr">
      <vt:lpstr>Baguet Script</vt:lpstr>
      <vt:lpstr>Calibri</vt:lpstr>
      <vt:lpstr>Garamond</vt:lpstr>
      <vt:lpstr>Times New Roman</vt:lpstr>
      <vt:lpstr>Verdana</vt:lpstr>
      <vt:lpstr>Wingdings</vt:lpstr>
      <vt:lpstr>Thema1</vt:lpstr>
      <vt:lpstr>T – diagram: gen / allel</vt:lpstr>
      <vt:lpstr>T –diagram antwoorden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Sofie Faes</dc:creator>
  <cp:lastModifiedBy>Sofie Faes</cp:lastModifiedBy>
  <cp:revision>102</cp:revision>
  <dcterms:created xsi:type="dcterms:W3CDTF">2018-08-16T11:12:12Z</dcterms:created>
  <dcterms:modified xsi:type="dcterms:W3CDTF">2025-12-15T10:28:57Z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0x010100978DFA3C544AF3429179B7E9AA4F2739</vt:lpwstr>
  </property>
</Properties>
</file>