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73" r:id="rId6"/>
    <p:sldId id="258" r:id="rId7"/>
    <p:sldId id="256" r:id="rId8"/>
    <p:sldId id="259" r:id="rId9"/>
    <p:sldId id="260" r:id="rId10"/>
    <p:sldId id="261" r:id="rId11"/>
    <p:sldId id="262" r:id="rId12"/>
    <p:sldId id="264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EE23B5-280C-45FD-AB40-8FA6D0A0FD62}" v="2" dt="2024-10-15T15:22:19.913"/>
  </p1510:revLst>
</p1510:revInfo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63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ster, B." userId="712bb373-5299-47b8-9d61-0fb9cf791488" providerId="ADAL" clId="{5BEE23B5-280C-45FD-AB40-8FA6D0A0FD62}"/>
    <pc:docChg chg="custSel addSld modSld">
      <pc:chgData name="Koster, B." userId="712bb373-5299-47b8-9d61-0fb9cf791488" providerId="ADAL" clId="{5BEE23B5-280C-45FD-AB40-8FA6D0A0FD62}" dt="2024-10-15T15:22:34.287" v="53" actId="6549"/>
      <pc:docMkLst>
        <pc:docMk/>
      </pc:docMkLst>
      <pc:sldChg chg="addSp delSp modSp mod">
        <pc:chgData name="Koster, B." userId="712bb373-5299-47b8-9d61-0fb9cf791488" providerId="ADAL" clId="{5BEE23B5-280C-45FD-AB40-8FA6D0A0FD62}" dt="2024-10-15T15:22:34.287" v="53" actId="6549"/>
        <pc:sldMkLst>
          <pc:docMk/>
          <pc:sldMk cId="2976016899" sldId="257"/>
        </pc:sldMkLst>
        <pc:spChg chg="mod">
          <ac:chgData name="Koster, B." userId="712bb373-5299-47b8-9d61-0fb9cf791488" providerId="ADAL" clId="{5BEE23B5-280C-45FD-AB40-8FA6D0A0FD62}" dt="2024-10-15T15:20:21.796" v="42" actId="6549"/>
          <ac:spMkLst>
            <pc:docMk/>
            <pc:sldMk cId="2976016899" sldId="257"/>
            <ac:spMk id="2" creationId="{7363E62C-D4E5-40E4-9618-0770A50EF39D}"/>
          </ac:spMkLst>
        </pc:spChg>
        <pc:spChg chg="del">
          <ac:chgData name="Koster, B." userId="712bb373-5299-47b8-9d61-0fb9cf791488" providerId="ADAL" clId="{5BEE23B5-280C-45FD-AB40-8FA6D0A0FD62}" dt="2024-10-15T15:20:55.422" v="43" actId="478"/>
          <ac:spMkLst>
            <pc:docMk/>
            <pc:sldMk cId="2976016899" sldId="257"/>
            <ac:spMk id="3" creationId="{551B2A5C-9D07-45CB-9B28-2C5AAD2F16DE}"/>
          </ac:spMkLst>
        </pc:spChg>
        <pc:spChg chg="add del mod">
          <ac:chgData name="Koster, B." userId="712bb373-5299-47b8-9d61-0fb9cf791488" providerId="ADAL" clId="{5BEE23B5-280C-45FD-AB40-8FA6D0A0FD62}" dt="2024-10-15T15:21:02.841" v="44" actId="478"/>
          <ac:spMkLst>
            <pc:docMk/>
            <pc:sldMk cId="2976016899" sldId="257"/>
            <ac:spMk id="5" creationId="{DE97A5D7-0189-B2E4-94DE-63C5543EB1E2}"/>
          </ac:spMkLst>
        </pc:spChg>
        <pc:graphicFrameChg chg="add mod modGraphic">
          <ac:chgData name="Koster, B." userId="712bb373-5299-47b8-9d61-0fb9cf791488" providerId="ADAL" clId="{5BEE23B5-280C-45FD-AB40-8FA6D0A0FD62}" dt="2024-10-15T15:22:34.287" v="53" actId="6549"/>
          <ac:graphicFrameMkLst>
            <pc:docMk/>
            <pc:sldMk cId="2976016899" sldId="257"/>
            <ac:graphicFrameMk id="7" creationId="{45D2820B-C14B-D805-F1B0-C5268F277A0A}"/>
          </ac:graphicFrameMkLst>
        </pc:graphicFrameChg>
        <pc:picChg chg="del">
          <ac:chgData name="Koster, B." userId="712bb373-5299-47b8-9d61-0fb9cf791488" providerId="ADAL" clId="{5BEE23B5-280C-45FD-AB40-8FA6D0A0FD62}" dt="2024-10-15T15:21:02.841" v="44" actId="478"/>
          <ac:picMkLst>
            <pc:docMk/>
            <pc:sldMk cId="2976016899" sldId="257"/>
            <ac:picMk id="6" creationId="{521E8339-0B93-4994-B54D-6237478A8E28}"/>
          </ac:picMkLst>
        </pc:picChg>
      </pc:sldChg>
      <pc:sldChg chg="add">
        <pc:chgData name="Koster, B." userId="712bb373-5299-47b8-9d61-0fb9cf791488" providerId="ADAL" clId="{5BEE23B5-280C-45FD-AB40-8FA6D0A0FD62}" dt="2024-10-15T15:22:19.908" v="51"/>
        <pc:sldMkLst>
          <pc:docMk/>
          <pc:sldMk cId="561467982" sldId="27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5C-4F0A-8A50-C59755D98B28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5C-4F0A-8A50-C59755D98B28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Blad1!$A$2:$A$5</c:f>
              <c:strCache>
                <c:ptCount val="4"/>
                <c:pt idx="0">
                  <c:v>Categorie 1</c:v>
                </c:pt>
                <c:pt idx="1">
                  <c:v>Categorie 2</c:v>
                </c:pt>
                <c:pt idx="2">
                  <c:v>Categorie 3</c:v>
                </c:pt>
                <c:pt idx="3">
                  <c:v>Categorie 4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5C-4F0A-8A50-C59755D98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605231"/>
        <c:axId val="1972419343"/>
      </c:barChart>
      <c:catAx>
        <c:axId val="80605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972419343"/>
        <c:crosses val="autoZero"/>
        <c:auto val="1"/>
        <c:lblAlgn val="ctr"/>
        <c:lblOffset val="100"/>
        <c:noMultiLvlLbl val="0"/>
      </c:catAx>
      <c:valAx>
        <c:axId val="1972419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806052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log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D468AFBE-B146-458B-A6A8-F99620668B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8939" y="1697933"/>
            <a:ext cx="5274122" cy="29880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AB9DE9D-3681-427F-87A2-BCDACF09E702}"/>
              </a:ext>
            </a:extLst>
          </p:cNvPr>
          <p:cNvGrpSpPr/>
          <p:nvPr userDrawn="1"/>
        </p:nvGrpSpPr>
        <p:grpSpPr>
          <a:xfrm>
            <a:off x="0" y="6390000"/>
            <a:ext cx="12192001" cy="468000"/>
            <a:chOff x="0" y="6390000"/>
            <a:chExt cx="12192001" cy="468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BC0119-6528-4576-B73C-DA0DAB59D23D}"/>
                </a:ext>
              </a:extLst>
            </p:cNvPr>
            <p:cNvSpPr/>
            <p:nvPr userDrawn="1"/>
          </p:nvSpPr>
          <p:spPr>
            <a:xfrm>
              <a:off x="1" y="6390000"/>
              <a:ext cx="12192000" cy="46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E16F12E-EEB7-4182-BEB7-8700B768ED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clrChange>
                <a:clrFrom>
                  <a:srgbClr val="373385"/>
                </a:clrFrom>
                <a:clrTo>
                  <a:srgbClr val="37338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391655"/>
              <a:ext cx="9144019" cy="466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985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en 2 objecten -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7DC68BB-7388-4B31-A14E-CB2837B3C1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" y="5382768"/>
            <a:ext cx="12191991" cy="1475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808DB0-0ADE-492D-814B-61D9DF6FE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1CB3D-897D-46AD-9A08-F325ADCCF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E07FC-AF63-4642-9A55-D8ADF7820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93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351F81-2F84-43B2-A734-AD9BCCBDD4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5382768"/>
            <a:ext cx="12192000" cy="147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58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 -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E2A596-4786-4A1A-B006-8BF02095F0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82768"/>
            <a:ext cx="12192000" cy="147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8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 -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7B66DA-C512-4E6B-AEA4-EDE20FCB85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" y="5382768"/>
            <a:ext cx="12191991" cy="147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0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6669A-5833-4C45-8500-34F42307E7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477966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nl-NL"/>
              <a:t>Click to edit Master title style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B5FBD-F4CF-4FFF-A47B-C6C962E8AF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95764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Click to edit Master subtitle style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FAAD17-46DF-4F1D-BCB3-027EDFF1EA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08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B4AD20-ACA2-4593-8F58-4A047CF448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382768"/>
            <a:ext cx="12192000" cy="147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3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-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9C74A4D-0C63-48F2-B78D-DF8FF2A546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66669A-5833-4C45-8500-34F42307E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77966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B5FBD-F4CF-4FFF-A47B-C6C962E8A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764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66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-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C74A4D-0C63-48F2-B78D-DF8FF2A546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66669A-5833-4C45-8500-34F42307E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77966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B5FBD-F4CF-4FFF-A47B-C6C962E8A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7641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17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0410BB-DD3B-44DD-96EB-D0208E2D22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5382768"/>
            <a:ext cx="12192000" cy="1475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75852-514A-47A1-AD53-9B8C4AEC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8BA54-63F8-4932-88FC-AAA94901C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3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 - 2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0410BB-DD3B-44DD-96EB-D0208E2D22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82768"/>
            <a:ext cx="12192000" cy="14752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75852-514A-47A1-AD53-9B8C4AEC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8BA54-63F8-4932-88FC-AAA94901C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 -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0410BB-DD3B-44DD-96EB-D0208E2D22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" y="5382768"/>
            <a:ext cx="12191991" cy="1475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75852-514A-47A1-AD53-9B8C4AEC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8BA54-63F8-4932-88FC-AAA94901C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07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en 2 objecten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CF45C9-3C72-4D45-BA8C-02A516350B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5382768"/>
            <a:ext cx="12192000" cy="1475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808DB0-0ADE-492D-814B-61D9DF6FE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1CB3D-897D-46AD-9A08-F325ADCCF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E07FC-AF63-4642-9A55-D8ADF7820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en 2 objecten -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4F09EEC-A529-4598-BEE3-E580F3F640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82768"/>
            <a:ext cx="12192000" cy="14752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808DB0-0ADE-492D-814B-61D9DF6FE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1CB3D-897D-46AD-9A08-F325ADCCF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E07FC-AF63-4642-9A55-D8ADF7820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19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CF70E6-3AB3-4731-9274-0256AC410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Click to edit Master title style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7D51E-3C6D-4796-925A-686DCFB66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F88F6-3708-44D1-88E7-09D0C81D97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BCBB6DF-AAA4-47DE-9D3A-1FB0CEA8B434}" type="datetimeFigureOut">
              <a:rPr lang="nl-NL" smtClean="0"/>
              <a:pPr/>
              <a:t>15-10-2024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89699-1C18-40DD-9834-CCBFA1C87E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E90D4-289C-496B-B67B-C00333DDA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F9002BA-F571-4BA6-86F5-DE906CDBC48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961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4" r:id="rId2"/>
    <p:sldLayoutId id="2147483649" r:id="rId3"/>
    <p:sldLayoutId id="2147483661" r:id="rId4"/>
    <p:sldLayoutId id="2147483662" r:id="rId5"/>
    <p:sldLayoutId id="2147483650" r:id="rId6"/>
    <p:sldLayoutId id="2147483663" r:id="rId7"/>
    <p:sldLayoutId id="2147483652" r:id="rId8"/>
    <p:sldLayoutId id="2147483665" r:id="rId9"/>
    <p:sldLayoutId id="2147483666" r:id="rId10"/>
    <p:sldLayoutId id="2147483655" r:id="rId11"/>
    <p:sldLayoutId id="2147483667" r:id="rId12"/>
    <p:sldLayoutId id="214748366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63E62C-D4E5-40E4-9618-0770A50EF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Raad de begrippen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45D2820B-C14B-D805-F1B0-C5268F277A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320292"/>
              </p:ext>
            </p:extLst>
          </p:nvPr>
        </p:nvGraphicFramePr>
        <p:xfrm>
          <a:off x="838200" y="1580322"/>
          <a:ext cx="10850217" cy="3866322"/>
        </p:xfrm>
        <a:graphic>
          <a:graphicData uri="http://schemas.openxmlformats.org/drawingml/2006/table">
            <a:tbl>
              <a:tblPr/>
              <a:tblGrid>
                <a:gridCol w="3819547">
                  <a:extLst>
                    <a:ext uri="{9D8B030D-6E8A-4147-A177-3AD203B41FA5}">
                      <a16:colId xmlns:a16="http://schemas.microsoft.com/office/drawing/2014/main" val="585899490"/>
                    </a:ext>
                  </a:extLst>
                </a:gridCol>
                <a:gridCol w="3800453">
                  <a:extLst>
                    <a:ext uri="{9D8B030D-6E8A-4147-A177-3AD203B41FA5}">
                      <a16:colId xmlns:a16="http://schemas.microsoft.com/office/drawing/2014/main" val="2684685420"/>
                    </a:ext>
                  </a:extLst>
                </a:gridCol>
                <a:gridCol w="3230217">
                  <a:extLst>
                    <a:ext uri="{9D8B030D-6E8A-4147-A177-3AD203B41FA5}">
                      <a16:colId xmlns:a16="http://schemas.microsoft.com/office/drawing/2014/main" val="1402574251"/>
                    </a:ext>
                  </a:extLst>
                </a:gridCol>
              </a:tblGrid>
              <a:tr h="60668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 dirty="0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teller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vriezen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A</a:t>
                      </a:r>
                      <a:r>
                        <a:rPr lang="nl-NL" sz="2800" b="0" i="1" u="none" strike="noStrike" baseline="30000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r>
                        <a:rPr lang="nl-NL" sz="2800" b="0" i="1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 +  B</a:t>
                      </a:r>
                      <a:r>
                        <a:rPr lang="nl-NL" sz="2800" b="0" i="1" u="none" strike="noStrike" baseline="30000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r>
                        <a:rPr lang="nl-NL" sz="2800" b="0" i="1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=  C</a:t>
                      </a:r>
                      <a:r>
                        <a:rPr lang="nl-NL" sz="2800" b="0" i="0" u="none" strike="noStrike" baseline="30000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4009451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"- x - = +"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rechthoekige driehoek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schuld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881778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gelijknamig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onder nul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deel van geheel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183632"/>
                  </a:ext>
                </a:extLst>
              </a:tr>
              <a:tr h="58611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oppervlakte zijde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noemer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2060"/>
                          </a:solidFill>
                          <a:effectLst/>
                          <a:latin typeface="Aptos Narrow" panose="020B0004020202020204" pitchFamily="34" charset="0"/>
                        </a:rPr>
                        <a:t>kwadraat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52234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42649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029401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endParaRPr lang="nl-NL" sz="2800" b="1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1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1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715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01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9267-53CF-4A4A-969B-5C58B3E7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object - 2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67323-9AB2-4BF1-8FD3-94F2DFB96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nl-NL" dirty="0" err="1"/>
              <a:t>Nunc</a:t>
            </a:r>
            <a:r>
              <a:rPr lang="nl-NL" dirty="0"/>
              <a:t> viverra imperdiet enim. Fusce est. Vivamus a tellus.</a:t>
            </a:r>
          </a:p>
          <a:p>
            <a:r>
              <a:rPr lang="nl-NL" dirty="0" err="1"/>
              <a:t>Pellentesque</a:t>
            </a:r>
            <a:r>
              <a:rPr lang="nl-NL" dirty="0"/>
              <a:t> habitant morbi tristique senectus et netus et malesuada fames ac turpis egestas. Proin pharetra nonummy pede. Mauris et orci.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306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9267-53CF-4A4A-969B-5C58B3E7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object - 3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67323-9AB2-4BF1-8FD3-94F2DFB96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nl-NL" dirty="0" err="1"/>
              <a:t>Nunc</a:t>
            </a:r>
            <a:r>
              <a:rPr lang="nl-NL" dirty="0"/>
              <a:t> viverra imperdiet enim. Fusce est. Vivamus a tellus.</a:t>
            </a:r>
          </a:p>
          <a:p>
            <a:r>
              <a:rPr lang="nl-NL" dirty="0" err="1"/>
              <a:t>Pellentesque</a:t>
            </a:r>
            <a:r>
              <a:rPr lang="nl-NL" dirty="0"/>
              <a:t> habitant morbi tristique senectus et netus et malesuada fames ac turpis egestas. Proin pharetra nonummy pede. Mauris et orci.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483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9267-53CF-4A4A-969B-5C58B3E7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2 objecten - 1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67323-9AB2-4BF1-8FD3-94F2DFB965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C7126D-218B-4E16-B138-A9EBCDA2F3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Nunc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imperdiet</a:t>
            </a:r>
            <a:r>
              <a:rPr lang="nl-NL" dirty="0"/>
              <a:t> </a:t>
            </a:r>
            <a:r>
              <a:rPr lang="nl-NL" dirty="0" err="1"/>
              <a:t>enim</a:t>
            </a:r>
            <a:r>
              <a:rPr lang="nl-NL" dirty="0"/>
              <a:t>. </a:t>
            </a:r>
            <a:r>
              <a:rPr lang="nl-NL" dirty="0" err="1"/>
              <a:t>Fusce</a:t>
            </a:r>
            <a:r>
              <a:rPr lang="nl-NL" dirty="0"/>
              <a:t> </a:t>
            </a:r>
            <a:r>
              <a:rPr lang="nl-NL" dirty="0" err="1"/>
              <a:t>est.</a:t>
            </a:r>
            <a:r>
              <a:rPr lang="nl-NL" dirty="0"/>
              <a:t> </a:t>
            </a:r>
            <a:r>
              <a:rPr lang="nl-NL" dirty="0" err="1"/>
              <a:t>Vivamus</a:t>
            </a:r>
            <a:r>
              <a:rPr lang="nl-NL" dirty="0"/>
              <a:t> a </a:t>
            </a:r>
            <a:r>
              <a:rPr lang="nl-NL" dirty="0" err="1"/>
              <a:t>tellus</a:t>
            </a:r>
            <a:r>
              <a:rPr lang="nl-NL" dirty="0"/>
              <a:t>.</a:t>
            </a:r>
          </a:p>
          <a:p>
            <a:r>
              <a:rPr lang="nl-NL" dirty="0" err="1"/>
              <a:t>Pellentesque</a:t>
            </a:r>
            <a:r>
              <a:rPr lang="nl-NL" dirty="0"/>
              <a:t> </a:t>
            </a:r>
            <a:r>
              <a:rPr lang="nl-NL" dirty="0" err="1"/>
              <a:t>habitant</a:t>
            </a:r>
            <a:r>
              <a:rPr lang="nl-NL" dirty="0"/>
              <a:t>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tristique</a:t>
            </a:r>
            <a:r>
              <a:rPr lang="nl-NL" dirty="0"/>
              <a:t> </a:t>
            </a:r>
            <a:r>
              <a:rPr lang="nl-NL" dirty="0" err="1"/>
              <a:t>senectus</a:t>
            </a:r>
            <a:r>
              <a:rPr lang="nl-NL" dirty="0"/>
              <a:t> et </a:t>
            </a:r>
            <a:r>
              <a:rPr lang="nl-NL" dirty="0" err="1"/>
              <a:t>netus</a:t>
            </a:r>
            <a:r>
              <a:rPr lang="nl-NL" dirty="0"/>
              <a:t> et </a:t>
            </a:r>
            <a:r>
              <a:rPr lang="nl-NL" dirty="0" err="1"/>
              <a:t>malesuada</a:t>
            </a:r>
            <a:r>
              <a:rPr lang="nl-NL" dirty="0"/>
              <a:t> </a:t>
            </a:r>
            <a:r>
              <a:rPr lang="nl-NL" dirty="0" err="1"/>
              <a:t>fames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turpis</a:t>
            </a:r>
            <a:r>
              <a:rPr lang="nl-NL" dirty="0"/>
              <a:t> </a:t>
            </a:r>
            <a:r>
              <a:rPr lang="nl-NL" dirty="0" err="1"/>
              <a:t>egestas</a:t>
            </a:r>
            <a:r>
              <a:rPr lang="nl-NL" dirty="0"/>
              <a:t>. </a:t>
            </a:r>
            <a:r>
              <a:rPr lang="nl-NL" dirty="0" err="1"/>
              <a:t>Proin</a:t>
            </a:r>
            <a:r>
              <a:rPr lang="nl-NL" dirty="0"/>
              <a:t> </a:t>
            </a:r>
            <a:r>
              <a:rPr lang="nl-NL" dirty="0" err="1"/>
              <a:t>pharetra</a:t>
            </a:r>
            <a:r>
              <a:rPr lang="nl-NL" dirty="0"/>
              <a:t> </a:t>
            </a:r>
            <a:r>
              <a:rPr lang="nl-NL" dirty="0" err="1"/>
              <a:t>nonummy</a:t>
            </a:r>
            <a:r>
              <a:rPr lang="nl-NL" dirty="0"/>
              <a:t> pede. </a:t>
            </a:r>
            <a:r>
              <a:rPr lang="nl-NL" dirty="0" err="1"/>
              <a:t>Mauris</a:t>
            </a:r>
            <a:r>
              <a:rPr lang="nl-NL" dirty="0"/>
              <a:t> et </a:t>
            </a:r>
            <a:r>
              <a:rPr lang="nl-NL" dirty="0" err="1"/>
              <a:t>orci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185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9267-53CF-4A4A-969B-5C58B3E7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2 objecten - 2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67323-9AB2-4BF1-8FD3-94F2DFB965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C7126D-218B-4E16-B138-A9EBCDA2F3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Nunc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imperdiet</a:t>
            </a:r>
            <a:r>
              <a:rPr lang="nl-NL" dirty="0"/>
              <a:t> </a:t>
            </a:r>
            <a:r>
              <a:rPr lang="nl-NL" dirty="0" err="1"/>
              <a:t>enim</a:t>
            </a:r>
            <a:r>
              <a:rPr lang="nl-NL" dirty="0"/>
              <a:t>. </a:t>
            </a:r>
            <a:r>
              <a:rPr lang="nl-NL" dirty="0" err="1"/>
              <a:t>Fusce</a:t>
            </a:r>
            <a:r>
              <a:rPr lang="nl-NL" dirty="0"/>
              <a:t> </a:t>
            </a:r>
            <a:r>
              <a:rPr lang="nl-NL" dirty="0" err="1"/>
              <a:t>est.</a:t>
            </a:r>
            <a:r>
              <a:rPr lang="nl-NL" dirty="0"/>
              <a:t> </a:t>
            </a:r>
            <a:r>
              <a:rPr lang="nl-NL" dirty="0" err="1"/>
              <a:t>Vivamus</a:t>
            </a:r>
            <a:r>
              <a:rPr lang="nl-NL" dirty="0"/>
              <a:t> a </a:t>
            </a:r>
            <a:r>
              <a:rPr lang="nl-NL" dirty="0" err="1"/>
              <a:t>tellus</a:t>
            </a:r>
            <a:r>
              <a:rPr lang="nl-NL" dirty="0"/>
              <a:t>.</a:t>
            </a:r>
          </a:p>
          <a:p>
            <a:r>
              <a:rPr lang="nl-NL" dirty="0" err="1"/>
              <a:t>Pellentesque</a:t>
            </a:r>
            <a:r>
              <a:rPr lang="nl-NL" dirty="0"/>
              <a:t> </a:t>
            </a:r>
            <a:r>
              <a:rPr lang="nl-NL" dirty="0" err="1"/>
              <a:t>habitant</a:t>
            </a:r>
            <a:r>
              <a:rPr lang="nl-NL" dirty="0"/>
              <a:t>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tristique</a:t>
            </a:r>
            <a:r>
              <a:rPr lang="nl-NL" dirty="0"/>
              <a:t> </a:t>
            </a:r>
            <a:r>
              <a:rPr lang="nl-NL" dirty="0" err="1"/>
              <a:t>senectus</a:t>
            </a:r>
            <a:r>
              <a:rPr lang="nl-NL" dirty="0"/>
              <a:t> et </a:t>
            </a:r>
            <a:r>
              <a:rPr lang="nl-NL" dirty="0" err="1"/>
              <a:t>netus</a:t>
            </a:r>
            <a:r>
              <a:rPr lang="nl-NL" dirty="0"/>
              <a:t> et </a:t>
            </a:r>
            <a:r>
              <a:rPr lang="nl-NL" dirty="0" err="1"/>
              <a:t>malesuada</a:t>
            </a:r>
            <a:r>
              <a:rPr lang="nl-NL" dirty="0"/>
              <a:t> </a:t>
            </a:r>
            <a:r>
              <a:rPr lang="nl-NL" dirty="0" err="1"/>
              <a:t>fames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turpis</a:t>
            </a:r>
            <a:r>
              <a:rPr lang="nl-NL" dirty="0"/>
              <a:t> </a:t>
            </a:r>
            <a:r>
              <a:rPr lang="nl-NL" dirty="0" err="1"/>
              <a:t>egestas</a:t>
            </a:r>
            <a:r>
              <a:rPr lang="nl-NL" dirty="0"/>
              <a:t>. </a:t>
            </a:r>
            <a:r>
              <a:rPr lang="nl-NL" dirty="0" err="1"/>
              <a:t>Proin</a:t>
            </a:r>
            <a:r>
              <a:rPr lang="nl-NL" dirty="0"/>
              <a:t> </a:t>
            </a:r>
            <a:r>
              <a:rPr lang="nl-NL" dirty="0" err="1"/>
              <a:t>pharetra</a:t>
            </a:r>
            <a:r>
              <a:rPr lang="nl-NL" dirty="0"/>
              <a:t> </a:t>
            </a:r>
            <a:r>
              <a:rPr lang="nl-NL" dirty="0" err="1"/>
              <a:t>nonummy</a:t>
            </a:r>
            <a:r>
              <a:rPr lang="nl-NL" dirty="0"/>
              <a:t> pede. </a:t>
            </a:r>
            <a:r>
              <a:rPr lang="nl-NL" dirty="0" err="1"/>
              <a:t>Mauris</a:t>
            </a:r>
            <a:r>
              <a:rPr lang="nl-NL" dirty="0"/>
              <a:t> et </a:t>
            </a:r>
            <a:r>
              <a:rPr lang="nl-NL" dirty="0" err="1"/>
              <a:t>orci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79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49267-53CF-4A4A-969B-5C58B3E7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2 objecten - 3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67323-9AB2-4BF1-8FD3-94F2DFB965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C7126D-218B-4E16-B138-A9EBCDA2F3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Nunc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imperdiet</a:t>
            </a:r>
            <a:r>
              <a:rPr lang="nl-NL" dirty="0"/>
              <a:t> </a:t>
            </a:r>
            <a:r>
              <a:rPr lang="nl-NL" dirty="0" err="1"/>
              <a:t>enim</a:t>
            </a:r>
            <a:r>
              <a:rPr lang="nl-NL" dirty="0"/>
              <a:t>. </a:t>
            </a:r>
            <a:r>
              <a:rPr lang="nl-NL" dirty="0" err="1"/>
              <a:t>Fusce</a:t>
            </a:r>
            <a:r>
              <a:rPr lang="nl-NL" dirty="0"/>
              <a:t> </a:t>
            </a:r>
            <a:r>
              <a:rPr lang="nl-NL" dirty="0" err="1"/>
              <a:t>est.</a:t>
            </a:r>
            <a:r>
              <a:rPr lang="nl-NL" dirty="0"/>
              <a:t> </a:t>
            </a:r>
            <a:r>
              <a:rPr lang="nl-NL" dirty="0" err="1"/>
              <a:t>Vivamus</a:t>
            </a:r>
            <a:r>
              <a:rPr lang="nl-NL" dirty="0"/>
              <a:t> a </a:t>
            </a:r>
            <a:r>
              <a:rPr lang="nl-NL" dirty="0" err="1"/>
              <a:t>tellus</a:t>
            </a:r>
            <a:r>
              <a:rPr lang="nl-NL" dirty="0"/>
              <a:t>.</a:t>
            </a:r>
          </a:p>
          <a:p>
            <a:r>
              <a:rPr lang="nl-NL" dirty="0" err="1"/>
              <a:t>Pellentesque</a:t>
            </a:r>
            <a:r>
              <a:rPr lang="nl-NL" dirty="0"/>
              <a:t> </a:t>
            </a:r>
            <a:r>
              <a:rPr lang="nl-NL" dirty="0" err="1"/>
              <a:t>habitant</a:t>
            </a:r>
            <a:r>
              <a:rPr lang="nl-NL" dirty="0"/>
              <a:t>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tristique</a:t>
            </a:r>
            <a:r>
              <a:rPr lang="nl-NL" dirty="0"/>
              <a:t> </a:t>
            </a:r>
            <a:r>
              <a:rPr lang="nl-NL" dirty="0" err="1"/>
              <a:t>senectus</a:t>
            </a:r>
            <a:r>
              <a:rPr lang="nl-NL" dirty="0"/>
              <a:t> et </a:t>
            </a:r>
            <a:r>
              <a:rPr lang="nl-NL" dirty="0" err="1"/>
              <a:t>netus</a:t>
            </a:r>
            <a:r>
              <a:rPr lang="nl-NL" dirty="0"/>
              <a:t> et </a:t>
            </a:r>
            <a:r>
              <a:rPr lang="nl-NL" dirty="0" err="1"/>
              <a:t>malesuada</a:t>
            </a:r>
            <a:r>
              <a:rPr lang="nl-NL" dirty="0"/>
              <a:t> </a:t>
            </a:r>
            <a:r>
              <a:rPr lang="nl-NL" dirty="0" err="1"/>
              <a:t>fames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turpis</a:t>
            </a:r>
            <a:r>
              <a:rPr lang="nl-NL" dirty="0"/>
              <a:t> </a:t>
            </a:r>
            <a:r>
              <a:rPr lang="nl-NL" dirty="0" err="1"/>
              <a:t>egestas</a:t>
            </a:r>
            <a:r>
              <a:rPr lang="nl-NL" dirty="0"/>
              <a:t>. </a:t>
            </a:r>
            <a:r>
              <a:rPr lang="nl-NL" dirty="0" err="1"/>
              <a:t>Proin</a:t>
            </a:r>
            <a:r>
              <a:rPr lang="nl-NL" dirty="0"/>
              <a:t> </a:t>
            </a:r>
            <a:r>
              <a:rPr lang="nl-NL" dirty="0" err="1"/>
              <a:t>pharetra</a:t>
            </a:r>
            <a:r>
              <a:rPr lang="nl-NL" dirty="0"/>
              <a:t> </a:t>
            </a:r>
            <a:r>
              <a:rPr lang="nl-NL" dirty="0" err="1"/>
              <a:t>nonummy</a:t>
            </a:r>
            <a:r>
              <a:rPr lang="nl-NL" dirty="0"/>
              <a:t> pede. </a:t>
            </a:r>
            <a:r>
              <a:rPr lang="nl-NL" dirty="0" err="1"/>
              <a:t>Mauris</a:t>
            </a:r>
            <a:r>
              <a:rPr lang="nl-NL" dirty="0"/>
              <a:t> et </a:t>
            </a:r>
            <a:r>
              <a:rPr lang="nl-NL" dirty="0" err="1"/>
              <a:t>orci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188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05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60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3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0665B-9B35-F93D-1FC0-B5E44D6E3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3BA88-1915-BECB-6E97-748055211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Raad de begrippen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6D994597-6EAA-F70F-CF93-F0F976DEDE3B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580322"/>
          <a:ext cx="10850217" cy="3866322"/>
        </p:xfrm>
        <a:graphic>
          <a:graphicData uri="http://schemas.openxmlformats.org/drawingml/2006/table">
            <a:tbl>
              <a:tblPr/>
              <a:tblGrid>
                <a:gridCol w="3819547">
                  <a:extLst>
                    <a:ext uri="{9D8B030D-6E8A-4147-A177-3AD203B41FA5}">
                      <a16:colId xmlns:a16="http://schemas.microsoft.com/office/drawing/2014/main" val="585899490"/>
                    </a:ext>
                  </a:extLst>
                </a:gridCol>
                <a:gridCol w="3800453">
                  <a:extLst>
                    <a:ext uri="{9D8B030D-6E8A-4147-A177-3AD203B41FA5}">
                      <a16:colId xmlns:a16="http://schemas.microsoft.com/office/drawing/2014/main" val="2684685420"/>
                    </a:ext>
                  </a:extLst>
                </a:gridCol>
                <a:gridCol w="3230217">
                  <a:extLst>
                    <a:ext uri="{9D8B030D-6E8A-4147-A177-3AD203B41FA5}">
                      <a16:colId xmlns:a16="http://schemas.microsoft.com/office/drawing/2014/main" val="1402574251"/>
                    </a:ext>
                  </a:extLst>
                </a:gridCol>
              </a:tblGrid>
              <a:tr h="60668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</a:rPr>
                        <a:t>teller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vriezen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A</a:t>
                      </a:r>
                      <a:r>
                        <a:rPr lang="nl-NL" sz="2800" b="0" i="1" u="none" strike="noStrike" baseline="3000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r>
                        <a:rPr lang="nl-NL" sz="2800" b="0" i="1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 +  B</a:t>
                      </a:r>
                      <a:r>
                        <a:rPr lang="nl-NL" sz="2800" b="0" i="1" u="none" strike="noStrike" baseline="3000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r>
                        <a:rPr lang="nl-NL" sz="2800" b="0" i="1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nl-NL" sz="28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=  C</a:t>
                      </a:r>
                      <a:r>
                        <a:rPr lang="nl-NL" sz="2800" b="0" i="0" u="none" strike="noStrike" baseline="3000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nl-NL" sz="28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4009451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"- x - = +"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rechthoekige driehoek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schuld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881778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</a:rPr>
                        <a:t>gelijknamig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onder nul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</a:rPr>
                        <a:t>deel van geheel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183632"/>
                  </a:ext>
                </a:extLst>
              </a:tr>
              <a:tr h="58611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1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oppervlakte zijde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</a:rPr>
                        <a:t>noemer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kwadraat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52234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42649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029401"/>
                  </a:ext>
                </a:extLst>
              </a:tr>
              <a:tr h="534704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1" i="0" u="none" strike="noStrike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</a:rPr>
                        <a:t>BREUK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1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PYTHAGORAS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NEGATIEF GETAL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715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46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4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29620C-CBE2-4825-82B5-03315126D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Titeldia</a:t>
            </a:r>
            <a:r>
              <a:rPr lang="nl-NL" dirty="0"/>
              <a:t> - 1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3FF4D64-BAF5-4B1E-A5C9-2182DD6E91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23 november 2021</a:t>
            </a:r>
          </a:p>
        </p:txBody>
      </p:sp>
    </p:spTree>
    <p:extLst>
      <p:ext uri="{BB962C8B-B14F-4D97-AF65-F5344CB8AC3E}">
        <p14:creationId xmlns:p14="http://schemas.microsoft.com/office/powerpoint/2010/main" val="110062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29620C-CBE2-4825-82B5-03315126D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Titeldia</a:t>
            </a:r>
            <a:r>
              <a:rPr lang="nl-NL" dirty="0"/>
              <a:t> - 2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3FF4D64-BAF5-4B1E-A5C9-2182DD6E91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23 november 2021</a:t>
            </a:r>
          </a:p>
        </p:txBody>
      </p:sp>
    </p:spTree>
    <p:extLst>
      <p:ext uri="{BB962C8B-B14F-4D97-AF65-F5344CB8AC3E}">
        <p14:creationId xmlns:p14="http://schemas.microsoft.com/office/powerpoint/2010/main" val="424507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29620C-CBE2-4825-82B5-03315126D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Titeldia</a:t>
            </a:r>
            <a:r>
              <a:rPr lang="nl-NL" dirty="0"/>
              <a:t> - 1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3FF4D64-BAF5-4B1E-A5C9-2182DD6E91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23 november 2021</a:t>
            </a:r>
          </a:p>
        </p:txBody>
      </p:sp>
    </p:spTree>
    <p:extLst>
      <p:ext uri="{BB962C8B-B14F-4D97-AF65-F5344CB8AC3E}">
        <p14:creationId xmlns:p14="http://schemas.microsoft.com/office/powerpoint/2010/main" val="201301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4F51F4-80E9-436F-9954-3A512A56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object - 1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6AC70CC-806B-4DE0-A953-75581FA50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object kan tekst zijn, maar ook een grafiek, tabel etc.</a:t>
            </a:r>
          </a:p>
        </p:txBody>
      </p:sp>
    </p:spTree>
    <p:extLst>
      <p:ext uri="{BB962C8B-B14F-4D97-AF65-F5344CB8AC3E}">
        <p14:creationId xmlns:p14="http://schemas.microsoft.com/office/powerpoint/2010/main" val="389097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4F51F4-80E9-436F-9954-3A512A56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object - 1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60082BC4-3C9E-4FD6-B91E-2CDBCD0114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5137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65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8330A9-9F30-4EDE-95B6-428BA54F8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Titel en object - 1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DE2F63A-EF6C-43F4-A622-072A400659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7068306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05608637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35055280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5931869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170505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913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Tekst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Tekst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Tekst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Tekst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361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565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693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18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choter_PPT">
  <a:themeElements>
    <a:clrScheme name="Schoter_PPT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83583"/>
      </a:accent1>
      <a:accent2>
        <a:srgbClr val="EE7F00"/>
      </a:accent2>
      <a:accent3>
        <a:srgbClr val="FEE3C8"/>
      </a:accent3>
      <a:accent4>
        <a:srgbClr val="999999"/>
      </a:accent4>
      <a:accent5>
        <a:srgbClr val="CAC7C7"/>
      </a:accent5>
      <a:accent6>
        <a:srgbClr val="666666"/>
      </a:accent6>
      <a:hlink>
        <a:srgbClr val="000000"/>
      </a:hlink>
      <a:folHlink>
        <a:srgbClr val="000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ams_Channel_Section_Location xmlns="5c3beafc-44f6-446d-920d-c69d6b995e50" xsi:nil="true"/>
    <Owner xmlns="5c3beafc-44f6-446d-920d-c69d6b995e50">
      <UserInfo>
        <DisplayName/>
        <AccountId xsi:nil="true"/>
        <AccountType/>
      </UserInfo>
    </Owner>
    <Students xmlns="5c3beafc-44f6-446d-920d-c69d6b995e50">
      <UserInfo>
        <DisplayName/>
        <AccountId xsi:nil="true"/>
        <AccountType/>
      </UserInfo>
    </Students>
    <AppVersion xmlns="5c3beafc-44f6-446d-920d-c69d6b995e50" xsi:nil="true"/>
    <IsNotebookLocked xmlns="5c3beafc-44f6-446d-920d-c69d6b995e50" xsi:nil="true"/>
    <LMS_Mappings xmlns="5c3beafc-44f6-446d-920d-c69d6b995e50" xsi:nil="true"/>
    <Has_Teacher_Only_SectionGroup xmlns="5c3beafc-44f6-446d-920d-c69d6b995e50" xsi:nil="true"/>
    <Templates xmlns="5c3beafc-44f6-446d-920d-c69d6b995e50" xsi:nil="true"/>
    <NotebookType xmlns="5c3beafc-44f6-446d-920d-c69d6b995e50" xsi:nil="true"/>
    <FolderType xmlns="5c3beafc-44f6-446d-920d-c69d6b995e50" xsi:nil="true"/>
    <Teachers xmlns="5c3beafc-44f6-446d-920d-c69d6b995e50">
      <UserInfo>
        <DisplayName/>
        <AccountId xsi:nil="true"/>
        <AccountType/>
      </UserInfo>
    </Teachers>
    <Invited_Students xmlns="5c3beafc-44f6-446d-920d-c69d6b995e50" xsi:nil="true"/>
    <TeamsChannelId xmlns="5c3beafc-44f6-446d-920d-c69d6b995e50" xsi:nil="true"/>
    <Math_Settings xmlns="5c3beafc-44f6-446d-920d-c69d6b995e50" xsi:nil="true"/>
    <Is_Collaboration_Space_Locked xmlns="5c3beafc-44f6-446d-920d-c69d6b995e50" xsi:nil="true"/>
    <Self_Registration_Enabled xmlns="5c3beafc-44f6-446d-920d-c69d6b995e50" xsi:nil="true"/>
    <Distribution_Groups xmlns="5c3beafc-44f6-446d-920d-c69d6b995e50" xsi:nil="true"/>
    <Invited_Teachers xmlns="5c3beafc-44f6-446d-920d-c69d6b995e50" xsi:nil="true"/>
    <DefaultSectionNames xmlns="5c3beafc-44f6-446d-920d-c69d6b995e50" xsi:nil="true"/>
    <Self_Registration_Enabled0 xmlns="5c3beafc-44f6-446d-920d-c69d6b995e50" xsi:nil="true"/>
    <Student_Groups xmlns="5c3beafc-44f6-446d-920d-c69d6b995e50">
      <UserInfo>
        <DisplayName/>
        <AccountId xsi:nil="true"/>
        <AccountType/>
      </UserInfo>
    </Student_Groups>
    <CultureName xmlns="5c3beafc-44f6-446d-920d-c69d6b995e5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9C04B532B3E14DA69DB0C43D4BC78F" ma:contentTypeVersion="38" ma:contentTypeDescription="Een nieuw document maken." ma:contentTypeScope="" ma:versionID="54e68f3d59705bad0985b352f60c98b3">
  <xsd:schema xmlns:xsd="http://www.w3.org/2001/XMLSchema" xmlns:xs="http://www.w3.org/2001/XMLSchema" xmlns:p="http://schemas.microsoft.com/office/2006/metadata/properties" xmlns:ns3="676075f3-edef-418c-98f4-02eb1ec6ed61" xmlns:ns4="5c3beafc-44f6-446d-920d-c69d6b995e50" targetNamespace="http://schemas.microsoft.com/office/2006/metadata/properties" ma:root="true" ma:fieldsID="45f5c306a9fedaca4af7eb2edcc4cbf9" ns3:_="" ns4:_="">
    <xsd:import namespace="676075f3-edef-418c-98f4-02eb1ec6ed61"/>
    <xsd:import namespace="5c3beafc-44f6-446d-920d-c69d6b995e5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NotebookType" minOccurs="0"/>
                <xsd:element ref="ns4:FolderType" minOccurs="0"/>
                <xsd:element ref="ns4:Owner" minOccurs="0"/>
                <xsd:element ref="ns4:DefaultSectionNames" minOccurs="0"/>
                <xsd:element ref="ns4:AppVersion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CultureName" minOccurs="0"/>
                <xsd:element ref="ns4:Has_Teacher_Only_SectionGroup" minOccurs="0"/>
                <xsd:element ref="ns4:Is_Collaboration_Space_Locked" minOccurs="0"/>
                <xsd:element ref="ns3:LastSharedByUser" minOccurs="0"/>
                <xsd:element ref="ns3:LastSharedByTime" minOccurs="0"/>
                <xsd:element ref="ns4:Self_Registration_Enabled0" minOccurs="0"/>
                <xsd:element ref="ns4:Template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TeamsChannelId" minOccurs="0"/>
                <xsd:element ref="ns4:IsNotebookLocked" minOccurs="0"/>
                <xsd:element ref="ns4:Math_Settings" minOccurs="0"/>
                <xsd:element ref="ns4:MediaServiceGenerationTime" minOccurs="0"/>
                <xsd:element ref="ns4:MediaServiceEventHashCode" minOccurs="0"/>
                <xsd:element ref="ns4:Distribution_Groups" minOccurs="0"/>
                <xsd:element ref="ns4:LMS_Mappings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075f3-edef-418c-98f4-02eb1ec6ed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25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6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3beafc-44f6-446d-920d-c69d6b995e50" elementFormDefault="qualified">
    <xsd:import namespace="http://schemas.microsoft.com/office/2006/documentManagement/types"/>
    <xsd:import namespace="http://schemas.microsoft.com/office/infopath/2007/PartnerControls"/>
    <xsd:element name="NotebookType" ma:index="11" nillable="true" ma:displayName="Notebook Type" ma:indexed="true" ma:internalName="NotebookType">
      <xsd:simpleType>
        <xsd:restriction base="dms:Text"/>
      </xsd:simpleType>
    </xsd:element>
    <xsd:element name="FolderType" ma:index="12" nillable="true" ma:displayName="Folder Type" ma:internalName="FolderType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chers" ma:index="1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1" nillable="true" ma:displayName="Self_Registration_Enabled" ma:internalName="Self_Registration_Enabled">
      <xsd:simpleType>
        <xsd:restriction base="dms:Boolean"/>
      </xsd:simpleType>
    </xsd:element>
    <xsd:element name="CultureName" ma:index="22" nillable="true" ma:displayName="Culture Name" ma:internalName="CultureName">
      <xsd:simpleType>
        <xsd:restriction base="dms:Text"/>
      </xsd:simpleType>
    </xsd:element>
    <xsd:element name="Has_Teacher_Only_SectionGroup" ma:index="23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4" nillable="true" ma:displayName="Is Collaboration Space Locked" ma:internalName="Is_Collaboration_Space_Locked">
      <xsd:simpleType>
        <xsd:restriction base="dms:Boolean"/>
      </xsd:simpleType>
    </xsd:element>
    <xsd:element name="Self_Registration_Enabled0" ma:index="27" nillable="true" ma:displayName="Self Registration Enabled" ma:internalName="Self_Registration_Enabled0">
      <xsd:simpleType>
        <xsd:restriction base="dms:Boolean"/>
      </xsd:simpleType>
    </xsd:element>
    <xsd:element name="Templates" ma:index="28" nillable="true" ma:displayName="Templates" ma:internalName="Templates">
      <xsd:simpleType>
        <xsd:restriction base="dms:Note">
          <xsd:maxLength value="255"/>
        </xsd:restriction>
      </xsd:simpleType>
    </xsd:element>
    <xsd:element name="MediaServiceMetadata" ma:index="2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32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33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3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TeamsChannelId" ma:index="35" nillable="true" ma:displayName="Teams Channel Id" ma:internalName="TeamsChannelId">
      <xsd:simpleType>
        <xsd:restriction base="dms:Text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ath_Settings" ma:index="37" nillable="true" ma:displayName="Math Settings" ma:internalName="Math_Settings">
      <xsd:simpleType>
        <xsd:restriction base="dms:Text"/>
      </xsd:simpleType>
    </xsd:element>
    <xsd:element name="MediaServiceGenerationTime" ma:index="3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9" nillable="true" ma:displayName="MediaServiceEventHashCode" ma:hidden="true" ma:internalName="MediaServiceEventHashCode" ma:readOnly="true">
      <xsd:simpleType>
        <xsd:restriction base="dms:Text"/>
      </xsd:simpleType>
    </xsd:element>
    <xsd:element name="Distribution_Groups" ma:index="4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41" nillable="true" ma:displayName="LMS Mappings" ma:internalName="LMS_Mappings">
      <xsd:simpleType>
        <xsd:restriction base="dms:Note">
          <xsd:maxLength value="255"/>
        </xsd:restriction>
      </xsd:simpleType>
    </xsd:element>
    <xsd:element name="Teams_Channel_Section_Location" ma:index="42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67890E-85D7-4E56-88E1-ACA3E5E82F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DDBF09-5D2A-423F-AA49-47EC538E43A4}">
  <ds:schemaRefs>
    <ds:schemaRef ds:uri="http://schemas.openxmlformats.org/package/2006/metadata/core-properties"/>
    <ds:schemaRef ds:uri="http://purl.org/dc/dcmitype/"/>
    <ds:schemaRef ds:uri="676075f3-edef-418c-98f4-02eb1ec6ed61"/>
    <ds:schemaRef ds:uri="5c3beafc-44f6-446d-920d-c69d6b995e50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06ED9B0-9B2E-411D-B15F-41631050F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075f3-edef-418c-98f4-02eb1ec6ed61"/>
    <ds:schemaRef ds:uri="5c3beafc-44f6-446d-920d-c69d6b995e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499</Words>
  <Application>Microsoft Office PowerPoint</Application>
  <PresentationFormat>Breedbeeld</PresentationFormat>
  <Paragraphs>68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Aptos Narrow</vt:lpstr>
      <vt:lpstr>Arial</vt:lpstr>
      <vt:lpstr>Calibri</vt:lpstr>
      <vt:lpstr>Schoter_PPT</vt:lpstr>
      <vt:lpstr>Raad de begrippen</vt:lpstr>
      <vt:lpstr>Raad de begrippen</vt:lpstr>
      <vt:lpstr>PowerPoint-presentatie</vt:lpstr>
      <vt:lpstr>Titeldia - 1</vt:lpstr>
      <vt:lpstr>Titeldia - 2</vt:lpstr>
      <vt:lpstr>Titeldia - 1</vt:lpstr>
      <vt:lpstr>Titel en object - 1</vt:lpstr>
      <vt:lpstr>Titel en object - 1</vt:lpstr>
      <vt:lpstr>Titel en object - 1</vt:lpstr>
      <vt:lpstr>Titel en object - 2</vt:lpstr>
      <vt:lpstr>Titel en object - 3</vt:lpstr>
      <vt:lpstr>Titel en 2 objecten - 1</vt:lpstr>
      <vt:lpstr>Titel en 2 objecten - 2</vt:lpstr>
      <vt:lpstr>Titel en 2 objecten - 3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Liliane Meijnen</dc:creator>
  <cp:lastModifiedBy>Koster, B.</cp:lastModifiedBy>
  <cp:revision>8</cp:revision>
  <dcterms:created xsi:type="dcterms:W3CDTF">2021-11-23T09:53:06Z</dcterms:created>
  <dcterms:modified xsi:type="dcterms:W3CDTF">2024-10-15T15:22:40Z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0x010100839C04B532B3E14DA69DB0C43D4BC78F</vt:lpwstr>
  </property>
</Properties>
</file>