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2841"/>
    <a:srgbClr val="0F9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9FA561-2486-48FE-A5D6-3695DC016692}" v="170" dt="2025-10-01T07:57:39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4" y="4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co van Waardhuizen" userId="536f1707-15b1-49fb-ba25-fab88906ba51" providerId="ADAL" clId="{C09FA561-2486-48FE-A5D6-3695DC016692}"/>
    <pc:docChg chg="undo custSel addSld modSld modMainMaster">
      <pc:chgData name="Jacco van Waardhuizen" userId="536f1707-15b1-49fb-ba25-fab88906ba51" providerId="ADAL" clId="{C09FA561-2486-48FE-A5D6-3695DC016692}" dt="2025-10-01T07:45:54.015" v="2887" actId="1037"/>
      <pc:docMkLst>
        <pc:docMk/>
      </pc:docMkLst>
      <pc:sldChg chg="addSp delSp modSp new mod">
        <pc:chgData name="Jacco van Waardhuizen" userId="536f1707-15b1-49fb-ba25-fab88906ba51" providerId="ADAL" clId="{C09FA561-2486-48FE-A5D6-3695DC016692}" dt="2025-09-29T11:05:30.155" v="2337" actId="962"/>
        <pc:sldMkLst>
          <pc:docMk/>
          <pc:sldMk cId="1993635279" sldId="256"/>
        </pc:sldMkLst>
        <pc:spChg chg="add mod">
          <ac:chgData name="Jacco van Waardhuizen" userId="536f1707-15b1-49fb-ba25-fab88906ba51" providerId="ADAL" clId="{C09FA561-2486-48FE-A5D6-3695DC016692}" dt="2025-09-29T11:05:11.973" v="2334" actId="478"/>
          <ac:spMkLst>
            <pc:docMk/>
            <pc:sldMk cId="1993635279" sldId="256"/>
            <ac:spMk id="4" creationId="{55F9E170-9677-619B-3182-4FD1A6EE4893}"/>
          </ac:spMkLst>
        </pc:spChg>
        <pc:picChg chg="add mod">
          <ac:chgData name="Jacco van Waardhuizen" userId="536f1707-15b1-49fb-ba25-fab88906ba51" providerId="ADAL" clId="{C09FA561-2486-48FE-A5D6-3695DC016692}" dt="2025-09-29T11:05:30.155" v="2337" actId="962"/>
          <ac:picMkLst>
            <pc:docMk/>
            <pc:sldMk cId="1993635279" sldId="256"/>
            <ac:picMk id="6" creationId="{09E35238-25F0-045B-EE79-19FF8D97C540}"/>
          </ac:picMkLst>
        </pc:picChg>
      </pc:sldChg>
      <pc:sldChg chg="addSp modSp new mod setBg modAnim">
        <pc:chgData name="Jacco van Waardhuizen" userId="536f1707-15b1-49fb-ba25-fab88906ba51" providerId="ADAL" clId="{C09FA561-2486-48FE-A5D6-3695DC016692}" dt="2025-09-29T11:20:37.086" v="2547"/>
        <pc:sldMkLst>
          <pc:docMk/>
          <pc:sldMk cId="3868334709" sldId="257"/>
        </pc:sldMkLst>
        <pc:spChg chg="add mod">
          <ac:chgData name="Jacco van Waardhuizen" userId="536f1707-15b1-49fb-ba25-fab88906ba51" providerId="ADAL" clId="{C09FA561-2486-48FE-A5D6-3695DC016692}" dt="2025-09-29T11:10:41.876" v="2466" actId="113"/>
          <ac:spMkLst>
            <pc:docMk/>
            <pc:sldMk cId="3868334709" sldId="257"/>
            <ac:spMk id="2" creationId="{253411A8-0979-CE23-9B7D-8F5B5AC69B75}"/>
          </ac:spMkLst>
        </pc:spChg>
        <pc:spChg chg="add mod">
          <ac:chgData name="Jacco van Waardhuizen" userId="536f1707-15b1-49fb-ba25-fab88906ba51" providerId="ADAL" clId="{C09FA561-2486-48FE-A5D6-3695DC016692}" dt="2025-09-29T11:13:41.385" v="2504" actId="20577"/>
          <ac:spMkLst>
            <pc:docMk/>
            <pc:sldMk cId="3868334709" sldId="257"/>
            <ac:spMk id="4" creationId="{D0C12681-6544-E706-AA1D-4858DC3BE02E}"/>
          </ac:spMkLst>
        </pc:spChg>
        <pc:spChg chg="add mod">
          <ac:chgData name="Jacco van Waardhuizen" userId="536f1707-15b1-49fb-ba25-fab88906ba51" providerId="ADAL" clId="{C09FA561-2486-48FE-A5D6-3695DC016692}" dt="2025-09-29T11:10:13.702" v="2463" actId="404"/>
          <ac:spMkLst>
            <pc:docMk/>
            <pc:sldMk cId="3868334709" sldId="257"/>
            <ac:spMk id="5" creationId="{3AA46E93-B861-5C6C-9F3B-B8C55EDA2909}"/>
          </ac:spMkLst>
        </pc:spChg>
        <pc:picChg chg="add mod">
          <ac:chgData name="Jacco van Waardhuizen" userId="536f1707-15b1-49fb-ba25-fab88906ba51" providerId="ADAL" clId="{C09FA561-2486-48FE-A5D6-3695DC016692}" dt="2025-09-29T11:12:45.708" v="2476" actId="1440"/>
          <ac:picMkLst>
            <pc:docMk/>
            <pc:sldMk cId="3868334709" sldId="257"/>
            <ac:picMk id="3" creationId="{7CFA3F7A-0E3F-1B3E-37A6-F3339D1D19B6}"/>
          </ac:picMkLst>
        </pc:picChg>
      </pc:sldChg>
      <pc:sldChg chg="addSp delSp modSp new mod setBg">
        <pc:chgData name="Jacco van Waardhuizen" userId="536f1707-15b1-49fb-ba25-fab88906ba51" providerId="ADAL" clId="{C09FA561-2486-48FE-A5D6-3695DC016692}" dt="2025-10-01T07:44:16.507" v="2818" actId="1076"/>
        <pc:sldMkLst>
          <pc:docMk/>
          <pc:sldMk cId="2579145844" sldId="258"/>
        </pc:sldMkLst>
        <pc:spChg chg="add mod">
          <ac:chgData name="Jacco van Waardhuizen" userId="536f1707-15b1-49fb-ba25-fab88906ba51" providerId="ADAL" clId="{C09FA561-2486-48FE-A5D6-3695DC016692}" dt="2025-09-15T08:56:30.960" v="54" actId="1076"/>
          <ac:spMkLst>
            <pc:docMk/>
            <pc:sldMk cId="2579145844" sldId="258"/>
            <ac:spMk id="4" creationId="{89F7C479-3C60-66C5-5D04-16477AA098A5}"/>
          </ac:spMkLst>
        </pc:spChg>
        <pc:spChg chg="add mod">
          <ac:chgData name="Jacco van Waardhuizen" userId="536f1707-15b1-49fb-ba25-fab88906ba51" providerId="ADAL" clId="{C09FA561-2486-48FE-A5D6-3695DC016692}" dt="2025-09-15T08:57:02.794" v="61" actId="20577"/>
          <ac:spMkLst>
            <pc:docMk/>
            <pc:sldMk cId="2579145844" sldId="258"/>
            <ac:spMk id="6" creationId="{7B497BA0-F5EE-3098-1254-010933D3145E}"/>
          </ac:spMkLst>
        </pc:spChg>
        <pc:spChg chg="add mod">
          <ac:chgData name="Jacco van Waardhuizen" userId="536f1707-15b1-49fb-ba25-fab88906ba51" providerId="ADAL" clId="{C09FA561-2486-48FE-A5D6-3695DC016692}" dt="2025-09-15T08:57:43.961" v="77" actId="1076"/>
          <ac:spMkLst>
            <pc:docMk/>
            <pc:sldMk cId="2579145844" sldId="258"/>
            <ac:spMk id="7" creationId="{F5850B3C-399F-A140-7E6B-77CD5FFE7684}"/>
          </ac:spMkLst>
        </pc:spChg>
        <pc:spChg chg="add mod">
          <ac:chgData name="Jacco van Waardhuizen" userId="536f1707-15b1-49fb-ba25-fab88906ba51" providerId="ADAL" clId="{C09FA561-2486-48FE-A5D6-3695DC016692}" dt="2025-09-15T08:57:35.779" v="74" actId="1076"/>
          <ac:spMkLst>
            <pc:docMk/>
            <pc:sldMk cId="2579145844" sldId="258"/>
            <ac:spMk id="8" creationId="{0EB6AE06-AC08-C208-2A41-C2407FF00B8D}"/>
          </ac:spMkLst>
        </pc:spChg>
        <pc:spChg chg="add mod">
          <ac:chgData name="Jacco van Waardhuizen" userId="536f1707-15b1-49fb-ba25-fab88906ba51" providerId="ADAL" clId="{C09FA561-2486-48FE-A5D6-3695DC016692}" dt="2025-09-15T08:58:13.203" v="86" actId="1076"/>
          <ac:spMkLst>
            <pc:docMk/>
            <pc:sldMk cId="2579145844" sldId="258"/>
            <ac:spMk id="9" creationId="{1F5A1FE6-C332-2233-A21E-2F3107A10C05}"/>
          </ac:spMkLst>
        </pc:spChg>
        <pc:spChg chg="add mod">
          <ac:chgData name="Jacco van Waardhuizen" userId="536f1707-15b1-49fb-ba25-fab88906ba51" providerId="ADAL" clId="{C09FA561-2486-48FE-A5D6-3695DC016692}" dt="2025-09-15T08:57:55.264" v="80" actId="1076"/>
          <ac:spMkLst>
            <pc:docMk/>
            <pc:sldMk cId="2579145844" sldId="258"/>
            <ac:spMk id="10" creationId="{4696D940-5B1E-BC7A-A288-344139245365}"/>
          </ac:spMkLst>
        </pc:spChg>
        <pc:spChg chg="add mod">
          <ac:chgData name="Jacco van Waardhuizen" userId="536f1707-15b1-49fb-ba25-fab88906ba51" providerId="ADAL" clId="{C09FA561-2486-48FE-A5D6-3695DC016692}" dt="2025-09-15T08:58:19.215" v="89" actId="1076"/>
          <ac:spMkLst>
            <pc:docMk/>
            <pc:sldMk cId="2579145844" sldId="258"/>
            <ac:spMk id="11" creationId="{2666ECB4-07A7-82D4-6FAD-4E22153197BD}"/>
          </ac:spMkLst>
        </pc:spChg>
        <pc:spChg chg="add mod">
          <ac:chgData name="Jacco van Waardhuizen" userId="536f1707-15b1-49fb-ba25-fab88906ba51" providerId="ADAL" clId="{C09FA561-2486-48FE-A5D6-3695DC016692}" dt="2025-09-15T08:58:04.391" v="83" actId="6549"/>
          <ac:spMkLst>
            <pc:docMk/>
            <pc:sldMk cId="2579145844" sldId="258"/>
            <ac:spMk id="12" creationId="{91EA6A91-7608-20C0-FB38-80E2381DCE23}"/>
          </ac:spMkLst>
        </pc:spChg>
        <pc:spChg chg="add mod">
          <ac:chgData name="Jacco van Waardhuizen" userId="536f1707-15b1-49fb-ba25-fab88906ba51" providerId="ADAL" clId="{C09FA561-2486-48FE-A5D6-3695DC016692}" dt="2025-09-15T08:58:25.746" v="92" actId="1076"/>
          <ac:spMkLst>
            <pc:docMk/>
            <pc:sldMk cId="2579145844" sldId="258"/>
            <ac:spMk id="13" creationId="{21370633-37B9-0E3C-7252-B5E2D49D63C9}"/>
          </ac:spMkLst>
        </pc:spChg>
        <pc:spChg chg="add mod">
          <ac:chgData name="Jacco van Waardhuizen" userId="536f1707-15b1-49fb-ba25-fab88906ba51" providerId="ADAL" clId="{C09FA561-2486-48FE-A5D6-3695DC016692}" dt="2025-09-15T09:00:58.507" v="267" actId="403"/>
          <ac:spMkLst>
            <pc:docMk/>
            <pc:sldMk cId="2579145844" sldId="258"/>
            <ac:spMk id="17" creationId="{9BB57EBF-0335-73D6-FD8B-71234DF7CC55}"/>
          </ac:spMkLst>
        </pc:spChg>
        <pc:spChg chg="add mod">
          <ac:chgData name="Jacco van Waardhuizen" userId="536f1707-15b1-49fb-ba25-fab88906ba51" providerId="ADAL" clId="{C09FA561-2486-48FE-A5D6-3695DC016692}" dt="2025-10-01T07:44:16.507" v="2818" actId="1076"/>
          <ac:spMkLst>
            <pc:docMk/>
            <pc:sldMk cId="2579145844" sldId="258"/>
            <ac:spMk id="18" creationId="{1F1628F7-F46D-5CC7-362F-E9F1342A3C6C}"/>
          </ac:spMkLst>
        </pc:spChg>
        <pc:picChg chg="add mod">
          <ac:chgData name="Jacco van Waardhuizen" userId="536f1707-15b1-49fb-ba25-fab88906ba51" providerId="ADAL" clId="{C09FA561-2486-48FE-A5D6-3695DC016692}" dt="2025-09-15T08:56:55.366" v="58" actId="1076"/>
          <ac:picMkLst>
            <pc:docMk/>
            <pc:sldMk cId="2579145844" sldId="258"/>
            <ac:picMk id="3" creationId="{BB622DCA-0D7B-A7F1-7724-390D23FBFDB6}"/>
          </ac:picMkLst>
        </pc:picChg>
        <pc:picChg chg="add mod">
          <ac:chgData name="Jacco van Waardhuizen" userId="536f1707-15b1-49fb-ba25-fab88906ba51" providerId="ADAL" clId="{C09FA561-2486-48FE-A5D6-3695DC016692}" dt="2025-09-15T09:01:26.140" v="269" actId="1076"/>
          <ac:picMkLst>
            <pc:docMk/>
            <pc:sldMk cId="2579145844" sldId="258"/>
            <ac:picMk id="15" creationId="{D7D5B427-F773-EF74-FD34-1D44EF7A230C}"/>
          </ac:picMkLst>
        </pc:picChg>
        <pc:picChg chg="add mod">
          <ac:chgData name="Jacco van Waardhuizen" userId="536f1707-15b1-49fb-ba25-fab88906ba51" providerId="ADAL" clId="{C09FA561-2486-48FE-A5D6-3695DC016692}" dt="2025-09-15T09:01:28.118" v="270" actId="1076"/>
          <ac:picMkLst>
            <pc:docMk/>
            <pc:sldMk cId="2579145844" sldId="258"/>
            <ac:picMk id="16" creationId="{3622E5A6-46AF-DD76-99D4-C64387BCCC4C}"/>
          </ac:picMkLst>
        </pc:picChg>
      </pc:sldChg>
      <pc:sldChg chg="addSp delSp modSp new mod setBg delAnim modAnim">
        <pc:chgData name="Jacco van Waardhuizen" userId="536f1707-15b1-49fb-ba25-fab88906ba51" providerId="ADAL" clId="{C09FA561-2486-48FE-A5D6-3695DC016692}" dt="2025-10-01T07:45:54.015" v="2887" actId="1037"/>
        <pc:sldMkLst>
          <pc:docMk/>
          <pc:sldMk cId="2801974157" sldId="259"/>
        </pc:sldMkLst>
        <pc:spChg chg="add mod">
          <ac:chgData name="Jacco van Waardhuizen" userId="536f1707-15b1-49fb-ba25-fab88906ba51" providerId="ADAL" clId="{C09FA561-2486-48FE-A5D6-3695DC016692}" dt="2025-10-01T07:45:06.231" v="2820" actId="1076"/>
          <ac:spMkLst>
            <pc:docMk/>
            <pc:sldMk cId="2801974157" sldId="259"/>
            <ac:spMk id="5" creationId="{827934C1-2A24-7F90-00BB-8DC665198405}"/>
          </ac:spMkLst>
        </pc:spChg>
        <pc:picChg chg="add mod">
          <ac:chgData name="Jacco van Waardhuizen" userId="536f1707-15b1-49fb-ba25-fab88906ba51" providerId="ADAL" clId="{C09FA561-2486-48FE-A5D6-3695DC016692}" dt="2025-10-01T07:45:37.224" v="2826" actId="1076"/>
          <ac:picMkLst>
            <pc:docMk/>
            <pc:sldMk cId="2801974157" sldId="259"/>
            <ac:picMk id="2" creationId="{11717BF2-B86A-835F-1017-5D5FC47CCCA6}"/>
          </ac:picMkLst>
        </pc:picChg>
        <pc:picChg chg="add mod">
          <ac:chgData name="Jacco van Waardhuizen" userId="536f1707-15b1-49fb-ba25-fab88906ba51" providerId="ADAL" clId="{C09FA561-2486-48FE-A5D6-3695DC016692}" dt="2025-10-01T07:45:54.015" v="2887" actId="1037"/>
          <ac:picMkLst>
            <pc:docMk/>
            <pc:sldMk cId="2801974157" sldId="259"/>
            <ac:picMk id="4" creationId="{99461351-D58A-464E-6450-F7F8CD0CE389}"/>
          </ac:picMkLst>
        </pc:picChg>
        <pc:picChg chg="add mod">
          <ac:chgData name="Jacco van Waardhuizen" userId="536f1707-15b1-49fb-ba25-fab88906ba51" providerId="ADAL" clId="{C09FA561-2486-48FE-A5D6-3695DC016692}" dt="2025-10-01T07:45:47.113" v="2861" actId="1037"/>
          <ac:picMkLst>
            <pc:docMk/>
            <pc:sldMk cId="2801974157" sldId="259"/>
            <ac:picMk id="6" creationId="{1A8F4F5F-BA18-47E9-77F2-79F5901773B6}"/>
          </ac:picMkLst>
        </pc:picChg>
      </pc:sldChg>
      <pc:sldChg chg="addSp modSp new mod setBg">
        <pc:chgData name="Jacco van Waardhuizen" userId="536f1707-15b1-49fb-ba25-fab88906ba51" providerId="ADAL" clId="{C09FA561-2486-48FE-A5D6-3695DC016692}" dt="2025-09-29T11:20:37.086" v="2547"/>
        <pc:sldMkLst>
          <pc:docMk/>
          <pc:sldMk cId="387666459" sldId="260"/>
        </pc:sldMkLst>
        <pc:picChg chg="add mod">
          <ac:chgData name="Jacco van Waardhuizen" userId="536f1707-15b1-49fb-ba25-fab88906ba51" providerId="ADAL" clId="{C09FA561-2486-48FE-A5D6-3695DC016692}" dt="2025-09-15T09:16:49.360" v="494" actId="1036"/>
          <ac:picMkLst>
            <pc:docMk/>
            <pc:sldMk cId="387666459" sldId="260"/>
            <ac:picMk id="3" creationId="{81F42F24-79D2-C326-901A-71815B32AD26}"/>
          </ac:picMkLst>
        </pc:picChg>
        <pc:picChg chg="add mod">
          <ac:chgData name="Jacco van Waardhuizen" userId="536f1707-15b1-49fb-ba25-fab88906ba51" providerId="ADAL" clId="{C09FA561-2486-48FE-A5D6-3695DC016692}" dt="2025-09-15T09:17:32.265" v="498" actId="1076"/>
          <ac:picMkLst>
            <pc:docMk/>
            <pc:sldMk cId="387666459" sldId="260"/>
            <ac:picMk id="5" creationId="{E3CA77F1-90C4-5E95-9157-3DCD73F29E41}"/>
          </ac:picMkLst>
        </pc:picChg>
        <pc:picChg chg="add mod">
          <ac:chgData name="Jacco van Waardhuizen" userId="536f1707-15b1-49fb-ba25-fab88906ba51" providerId="ADAL" clId="{C09FA561-2486-48FE-A5D6-3695DC016692}" dt="2025-09-15T09:18:03.929" v="502" actId="1076"/>
          <ac:picMkLst>
            <pc:docMk/>
            <pc:sldMk cId="387666459" sldId="260"/>
            <ac:picMk id="7" creationId="{8E69E209-041B-0D7E-DB16-C4127A67F7BD}"/>
          </ac:picMkLst>
        </pc:picChg>
      </pc:sldChg>
      <pc:sldChg chg="addSp delSp modSp new mod setBg">
        <pc:chgData name="Jacco van Waardhuizen" userId="536f1707-15b1-49fb-ba25-fab88906ba51" providerId="ADAL" clId="{C09FA561-2486-48FE-A5D6-3695DC016692}" dt="2025-09-29T11:20:37.086" v="2547"/>
        <pc:sldMkLst>
          <pc:docMk/>
          <pc:sldMk cId="13488369" sldId="261"/>
        </pc:sldMkLst>
        <pc:spChg chg="add mod">
          <ac:chgData name="Jacco van Waardhuizen" userId="536f1707-15b1-49fb-ba25-fab88906ba51" providerId="ADAL" clId="{C09FA561-2486-48FE-A5D6-3695DC016692}" dt="2025-09-29T11:19:34.799" v="2538" actId="1076"/>
          <ac:spMkLst>
            <pc:docMk/>
            <pc:sldMk cId="13488369" sldId="261"/>
            <ac:spMk id="2" creationId="{05B35C70-5DD4-3380-090E-6E0A0B641422}"/>
          </ac:spMkLst>
        </pc:spChg>
        <pc:spChg chg="add mod">
          <ac:chgData name="Jacco van Waardhuizen" userId="536f1707-15b1-49fb-ba25-fab88906ba51" providerId="ADAL" clId="{C09FA561-2486-48FE-A5D6-3695DC016692}" dt="2025-09-29T11:19:39.965" v="2539" actId="1076"/>
          <ac:spMkLst>
            <pc:docMk/>
            <pc:sldMk cId="13488369" sldId="261"/>
            <ac:spMk id="3" creationId="{DEFD3109-BBB1-7AE1-89A3-41517733ED95}"/>
          </ac:spMkLst>
        </pc:spChg>
        <pc:spChg chg="add mod">
          <ac:chgData name="Jacco van Waardhuizen" userId="536f1707-15b1-49fb-ba25-fab88906ba51" providerId="ADAL" clId="{C09FA561-2486-48FE-A5D6-3695DC016692}" dt="2025-09-29T11:20:05.560" v="2543" actId="1076"/>
          <ac:spMkLst>
            <pc:docMk/>
            <pc:sldMk cId="13488369" sldId="261"/>
            <ac:spMk id="4" creationId="{835C73A9-515D-14E6-9C57-60D6C15A0A19}"/>
          </ac:spMkLst>
        </pc:spChg>
        <pc:spChg chg="add mod">
          <ac:chgData name="Jacco van Waardhuizen" userId="536f1707-15b1-49fb-ba25-fab88906ba51" providerId="ADAL" clId="{C09FA561-2486-48FE-A5D6-3695DC016692}" dt="2025-09-29T11:19:44.904" v="2540" actId="1076"/>
          <ac:spMkLst>
            <pc:docMk/>
            <pc:sldMk cId="13488369" sldId="261"/>
            <ac:spMk id="5" creationId="{609471E4-4EDD-718F-E90B-F222B6869868}"/>
          </ac:spMkLst>
        </pc:spChg>
        <pc:picChg chg="add mod">
          <ac:chgData name="Jacco van Waardhuizen" userId="536f1707-15b1-49fb-ba25-fab88906ba51" providerId="ADAL" clId="{C09FA561-2486-48FE-A5D6-3695DC016692}" dt="2025-09-29T11:20:12.249" v="2544" actId="1076"/>
          <ac:picMkLst>
            <pc:docMk/>
            <pc:sldMk cId="13488369" sldId="261"/>
            <ac:picMk id="8" creationId="{788A2EA7-224F-AC44-B145-F8C1F86FC312}"/>
          </ac:picMkLst>
        </pc:picChg>
      </pc:sldChg>
      <pc:sldChg chg="addSp delSp modSp new mod setBg">
        <pc:chgData name="Jacco van Waardhuizen" userId="536f1707-15b1-49fb-ba25-fab88906ba51" providerId="ADAL" clId="{C09FA561-2486-48FE-A5D6-3695DC016692}" dt="2025-09-29T11:20:37.086" v="2547"/>
        <pc:sldMkLst>
          <pc:docMk/>
          <pc:sldMk cId="2568040084" sldId="262"/>
        </pc:sldMkLst>
        <pc:spChg chg="add mod ord">
          <ac:chgData name="Jacco van Waardhuizen" userId="536f1707-15b1-49fb-ba25-fab88906ba51" providerId="ADAL" clId="{C09FA561-2486-48FE-A5D6-3695DC016692}" dt="2025-09-29T07:26:39.194" v="1012" actId="2711"/>
          <ac:spMkLst>
            <pc:docMk/>
            <pc:sldMk cId="2568040084" sldId="262"/>
            <ac:spMk id="3" creationId="{C772EC88-FF67-F2DF-C61F-323448A2FC6F}"/>
          </ac:spMkLst>
        </pc:spChg>
        <pc:spChg chg="add">
          <ac:chgData name="Jacco van Waardhuizen" userId="536f1707-15b1-49fb-ba25-fab88906ba51" providerId="ADAL" clId="{C09FA561-2486-48FE-A5D6-3695DC016692}" dt="2025-09-29T07:22:04.486" v="955" actId="26606"/>
          <ac:spMkLst>
            <pc:docMk/>
            <pc:sldMk cId="2568040084" sldId="262"/>
            <ac:spMk id="21" creationId="{04812C46-200A-4DEB-A05E-3ED6C68C2387}"/>
          </ac:spMkLst>
        </pc:spChg>
        <pc:spChg chg="add">
          <ac:chgData name="Jacco van Waardhuizen" userId="536f1707-15b1-49fb-ba25-fab88906ba51" providerId="ADAL" clId="{C09FA561-2486-48FE-A5D6-3695DC016692}" dt="2025-09-29T07:22:04.486" v="955" actId="26606"/>
          <ac:spMkLst>
            <pc:docMk/>
            <pc:sldMk cId="2568040084" sldId="262"/>
            <ac:spMk id="22" creationId="{D1EA859B-E555-4109-94F3-6700E046E008}"/>
          </ac:spMkLst>
        </pc:spChg>
        <pc:picChg chg="add mod modCrop">
          <ac:chgData name="Jacco van Waardhuizen" userId="536f1707-15b1-49fb-ba25-fab88906ba51" providerId="ADAL" clId="{C09FA561-2486-48FE-A5D6-3695DC016692}" dt="2025-09-29T07:24:10.393" v="1008" actId="1036"/>
          <ac:picMkLst>
            <pc:docMk/>
            <pc:sldMk cId="2568040084" sldId="262"/>
            <ac:picMk id="5" creationId="{66A42335-6661-5F78-9B27-636A87B29915}"/>
          </ac:picMkLst>
        </pc:picChg>
      </pc:sldChg>
      <pc:sldChg chg="addSp delSp modSp new mod setBg">
        <pc:chgData name="Jacco van Waardhuizen" userId="536f1707-15b1-49fb-ba25-fab88906ba51" providerId="ADAL" clId="{C09FA561-2486-48FE-A5D6-3695DC016692}" dt="2025-09-29T11:21:14.686" v="2550" actId="113"/>
        <pc:sldMkLst>
          <pc:docMk/>
          <pc:sldMk cId="576132868" sldId="263"/>
        </pc:sldMkLst>
        <pc:spChg chg="add mod">
          <ac:chgData name="Jacco van Waardhuizen" userId="536f1707-15b1-49fb-ba25-fab88906ba51" providerId="ADAL" clId="{C09FA561-2486-48FE-A5D6-3695DC016692}" dt="2025-09-29T11:21:14.686" v="2550" actId="113"/>
          <ac:spMkLst>
            <pc:docMk/>
            <pc:sldMk cId="576132868" sldId="263"/>
            <ac:spMk id="6" creationId="{A6723B0C-1A75-A99A-8089-36653684EAEB}"/>
          </ac:spMkLst>
        </pc:spChg>
        <pc:picChg chg="add mod">
          <ac:chgData name="Jacco van Waardhuizen" userId="536f1707-15b1-49fb-ba25-fab88906ba51" providerId="ADAL" clId="{C09FA561-2486-48FE-A5D6-3695DC016692}" dt="2025-09-29T11:20:58.396" v="2548" actId="1440"/>
          <ac:picMkLst>
            <pc:docMk/>
            <pc:sldMk cId="576132868" sldId="263"/>
            <ac:picMk id="3" creationId="{91996D67-114A-AE46-98FF-447A9DA37312}"/>
          </ac:picMkLst>
        </pc:picChg>
        <pc:picChg chg="add mod">
          <ac:chgData name="Jacco van Waardhuizen" userId="536f1707-15b1-49fb-ba25-fab88906ba51" providerId="ADAL" clId="{C09FA561-2486-48FE-A5D6-3695DC016692}" dt="2025-09-29T11:21:07.608" v="2549" actId="1440"/>
          <ac:picMkLst>
            <pc:docMk/>
            <pc:sldMk cId="576132868" sldId="263"/>
            <ac:picMk id="5" creationId="{B408A1CE-96D7-B647-9D72-157213F9377B}"/>
          </ac:picMkLst>
        </pc:picChg>
      </pc:sldChg>
      <pc:sldChg chg="addSp delSp modSp new mod setBg">
        <pc:chgData name="Jacco van Waardhuizen" userId="536f1707-15b1-49fb-ba25-fab88906ba51" providerId="ADAL" clId="{C09FA561-2486-48FE-A5D6-3695DC016692}" dt="2025-09-29T11:23:35.376" v="2568" actId="1076"/>
        <pc:sldMkLst>
          <pc:docMk/>
          <pc:sldMk cId="1488952353" sldId="264"/>
        </pc:sldMkLst>
        <pc:spChg chg="add mod ord">
          <ac:chgData name="Jacco van Waardhuizen" userId="536f1707-15b1-49fb-ba25-fab88906ba51" providerId="ADAL" clId="{C09FA561-2486-48FE-A5D6-3695DC016692}" dt="2025-09-29T11:21:47.621" v="2556" actId="20577"/>
          <ac:spMkLst>
            <pc:docMk/>
            <pc:sldMk cId="1488952353" sldId="264"/>
            <ac:spMk id="2" creationId="{3D43ACD0-98A8-655F-F529-7D8F30B3C1E5}"/>
          </ac:spMkLst>
        </pc:spChg>
        <pc:spChg chg="add mod">
          <ac:chgData name="Jacco van Waardhuizen" userId="536f1707-15b1-49fb-ba25-fab88906ba51" providerId="ADAL" clId="{C09FA561-2486-48FE-A5D6-3695DC016692}" dt="2025-09-29T11:22:30.767" v="2559" actId="207"/>
          <ac:spMkLst>
            <pc:docMk/>
            <pc:sldMk cId="1488952353" sldId="264"/>
            <ac:spMk id="7" creationId="{4F3B13D3-DF78-D906-3795-481FF960A2E9}"/>
          </ac:spMkLst>
        </pc:spChg>
        <pc:spChg chg="add mod">
          <ac:chgData name="Jacco van Waardhuizen" userId="536f1707-15b1-49fb-ba25-fab88906ba51" providerId="ADAL" clId="{C09FA561-2486-48FE-A5D6-3695DC016692}" dt="2025-09-29T11:22:41.905" v="2561" actId="1076"/>
          <ac:spMkLst>
            <pc:docMk/>
            <pc:sldMk cId="1488952353" sldId="264"/>
            <ac:spMk id="8" creationId="{2C25F2DC-B860-0C82-598D-E6FE6782E167}"/>
          </ac:spMkLst>
        </pc:spChg>
        <pc:spChg chg="add mod">
          <ac:chgData name="Jacco van Waardhuizen" userId="536f1707-15b1-49fb-ba25-fab88906ba51" providerId="ADAL" clId="{C09FA561-2486-48FE-A5D6-3695DC016692}" dt="2025-09-29T11:23:06.999" v="2564" actId="14100"/>
          <ac:spMkLst>
            <pc:docMk/>
            <pc:sldMk cId="1488952353" sldId="264"/>
            <ac:spMk id="10" creationId="{56327B22-E823-B617-C76B-43E84596473D}"/>
          </ac:spMkLst>
        </pc:spChg>
        <pc:spChg chg="add mod">
          <ac:chgData name="Jacco van Waardhuizen" userId="536f1707-15b1-49fb-ba25-fab88906ba51" providerId="ADAL" clId="{C09FA561-2486-48FE-A5D6-3695DC016692}" dt="2025-09-29T11:23:35.376" v="2568" actId="1076"/>
          <ac:spMkLst>
            <pc:docMk/>
            <pc:sldMk cId="1488952353" sldId="264"/>
            <ac:spMk id="14" creationId="{21D0C38E-7766-89CA-EC73-B51A8303DB80}"/>
          </ac:spMkLst>
        </pc:spChg>
        <pc:picChg chg="add mod">
          <ac:chgData name="Jacco van Waardhuizen" userId="536f1707-15b1-49fb-ba25-fab88906ba51" providerId="ADAL" clId="{C09FA561-2486-48FE-A5D6-3695DC016692}" dt="2025-09-29T11:23:13.109" v="2565" actId="1076"/>
          <ac:picMkLst>
            <pc:docMk/>
            <pc:sldMk cId="1488952353" sldId="264"/>
            <ac:picMk id="4" creationId="{68D89B2B-6637-04F3-8CB1-07ABA3BFD128}"/>
          </ac:picMkLst>
        </pc:picChg>
        <pc:picChg chg="add mod">
          <ac:chgData name="Jacco van Waardhuizen" userId="536f1707-15b1-49fb-ba25-fab88906ba51" providerId="ADAL" clId="{C09FA561-2486-48FE-A5D6-3695DC016692}" dt="2025-09-29T09:56:13.337" v="2036" actId="1440"/>
          <ac:picMkLst>
            <pc:docMk/>
            <pc:sldMk cId="1488952353" sldId="264"/>
            <ac:picMk id="6" creationId="{106F0286-01C0-2A5C-4502-691FF7C7A293}"/>
          </ac:picMkLst>
        </pc:picChg>
      </pc:sldChg>
      <pc:sldChg chg="addSp modSp new mod">
        <pc:chgData name="Jacco van Waardhuizen" userId="536f1707-15b1-49fb-ba25-fab88906ba51" providerId="ADAL" clId="{C09FA561-2486-48FE-A5D6-3695DC016692}" dt="2025-09-29T11:28:10.341" v="2620" actId="207"/>
        <pc:sldMkLst>
          <pc:docMk/>
          <pc:sldMk cId="3941877192" sldId="265"/>
        </pc:sldMkLst>
        <pc:spChg chg="add mod">
          <ac:chgData name="Jacco van Waardhuizen" userId="536f1707-15b1-49fb-ba25-fab88906ba51" providerId="ADAL" clId="{C09FA561-2486-48FE-A5D6-3695DC016692}" dt="2025-09-29T11:26:04.097" v="2604" actId="1076"/>
          <ac:spMkLst>
            <pc:docMk/>
            <pc:sldMk cId="3941877192" sldId="265"/>
            <ac:spMk id="2" creationId="{C52320AD-01AD-6AE8-3108-C8BA5F9006FC}"/>
          </ac:spMkLst>
        </pc:spChg>
        <pc:spChg chg="add mod">
          <ac:chgData name="Jacco van Waardhuizen" userId="536f1707-15b1-49fb-ba25-fab88906ba51" providerId="ADAL" clId="{C09FA561-2486-48FE-A5D6-3695DC016692}" dt="2025-09-29T11:25:29.601" v="2597" actId="1076"/>
          <ac:spMkLst>
            <pc:docMk/>
            <pc:sldMk cId="3941877192" sldId="265"/>
            <ac:spMk id="3" creationId="{C884F184-EB02-39AF-AFEC-B523D22A203B}"/>
          </ac:spMkLst>
        </pc:spChg>
        <pc:spChg chg="add mod">
          <ac:chgData name="Jacco van Waardhuizen" userId="536f1707-15b1-49fb-ba25-fab88906ba51" providerId="ADAL" clId="{C09FA561-2486-48FE-A5D6-3695DC016692}" dt="2025-09-29T11:26:16.316" v="2607" actId="1076"/>
          <ac:spMkLst>
            <pc:docMk/>
            <pc:sldMk cId="3941877192" sldId="265"/>
            <ac:spMk id="4" creationId="{B9CDD6CD-93C3-D048-334A-71140A29D036}"/>
          </ac:spMkLst>
        </pc:spChg>
        <pc:spChg chg="add mod">
          <ac:chgData name="Jacco van Waardhuizen" userId="536f1707-15b1-49fb-ba25-fab88906ba51" providerId="ADAL" clId="{C09FA561-2486-48FE-A5D6-3695DC016692}" dt="2025-09-29T11:26:12.882" v="2606" actId="1076"/>
          <ac:spMkLst>
            <pc:docMk/>
            <pc:sldMk cId="3941877192" sldId="265"/>
            <ac:spMk id="5" creationId="{8890E2BF-771A-07C9-4660-234EC6489EAA}"/>
          </ac:spMkLst>
        </pc:spChg>
        <pc:spChg chg="add mod">
          <ac:chgData name="Jacco van Waardhuizen" userId="536f1707-15b1-49fb-ba25-fab88906ba51" providerId="ADAL" clId="{C09FA561-2486-48FE-A5D6-3695DC016692}" dt="2025-09-29T11:26:09.086" v="2605" actId="1076"/>
          <ac:spMkLst>
            <pc:docMk/>
            <pc:sldMk cId="3941877192" sldId="265"/>
            <ac:spMk id="6" creationId="{F4A95D59-D2F6-079D-E443-3DC737C76F9A}"/>
          </ac:spMkLst>
        </pc:spChg>
        <pc:picChg chg="add mod">
          <ac:chgData name="Jacco van Waardhuizen" userId="536f1707-15b1-49fb-ba25-fab88906ba51" providerId="ADAL" clId="{C09FA561-2486-48FE-A5D6-3695DC016692}" dt="2025-09-29T11:26:58.009" v="2615" actId="1440"/>
          <ac:picMkLst>
            <pc:docMk/>
            <pc:sldMk cId="3941877192" sldId="265"/>
            <ac:picMk id="8" creationId="{8C0C0082-B59E-D68A-8002-A181440D09C7}"/>
          </ac:picMkLst>
        </pc:picChg>
        <pc:picChg chg="add mod">
          <ac:chgData name="Jacco van Waardhuizen" userId="536f1707-15b1-49fb-ba25-fab88906ba51" providerId="ADAL" clId="{C09FA561-2486-48FE-A5D6-3695DC016692}" dt="2025-09-29T11:28:10.341" v="2620" actId="207"/>
          <ac:picMkLst>
            <pc:docMk/>
            <pc:sldMk cId="3941877192" sldId="265"/>
            <ac:picMk id="10" creationId="{2E8A2EC0-2735-6A12-D5A5-898899001E61}"/>
          </ac:picMkLst>
        </pc:picChg>
      </pc:sldChg>
      <pc:sldChg chg="addSp modSp new mod">
        <pc:chgData name="Jacco van Waardhuizen" userId="536f1707-15b1-49fb-ba25-fab88906ba51" providerId="ADAL" clId="{C09FA561-2486-48FE-A5D6-3695DC016692}" dt="2025-09-29T11:28:46.463" v="2624" actId="1076"/>
        <pc:sldMkLst>
          <pc:docMk/>
          <pc:sldMk cId="3631048167" sldId="266"/>
        </pc:sldMkLst>
        <pc:picChg chg="add mod">
          <ac:chgData name="Jacco van Waardhuizen" userId="536f1707-15b1-49fb-ba25-fab88906ba51" providerId="ADAL" clId="{C09FA561-2486-48FE-A5D6-3695DC016692}" dt="2025-09-29T11:28:35.029" v="2622" actId="1076"/>
          <ac:picMkLst>
            <pc:docMk/>
            <pc:sldMk cId="3631048167" sldId="266"/>
            <ac:picMk id="3" creationId="{55BA4803-8344-FF8E-DD88-18989AD04CA8}"/>
          </ac:picMkLst>
        </pc:picChg>
        <pc:picChg chg="add mod">
          <ac:chgData name="Jacco van Waardhuizen" userId="536f1707-15b1-49fb-ba25-fab88906ba51" providerId="ADAL" clId="{C09FA561-2486-48FE-A5D6-3695DC016692}" dt="2025-09-29T11:28:46.463" v="2624" actId="1076"/>
          <ac:picMkLst>
            <pc:docMk/>
            <pc:sldMk cId="3631048167" sldId="266"/>
            <ac:picMk id="5" creationId="{14DD1532-6A98-AB86-1B26-5167DF5EA88A}"/>
          </ac:picMkLst>
        </pc:picChg>
        <pc:picChg chg="add mod">
          <ac:chgData name="Jacco van Waardhuizen" userId="536f1707-15b1-49fb-ba25-fab88906ba51" providerId="ADAL" clId="{C09FA561-2486-48FE-A5D6-3695DC016692}" dt="2025-09-29T11:28:40.472" v="2623" actId="1076"/>
          <ac:picMkLst>
            <pc:docMk/>
            <pc:sldMk cId="3631048167" sldId="266"/>
            <ac:picMk id="6" creationId="{6A9BDEB1-2AA2-AB7F-65D5-33278FC19216}"/>
          </ac:picMkLst>
        </pc:picChg>
      </pc:sldChg>
      <pc:sldChg chg="addSp delSp modSp new mod">
        <pc:chgData name="Jacco van Waardhuizen" userId="536f1707-15b1-49fb-ba25-fab88906ba51" providerId="ADAL" clId="{C09FA561-2486-48FE-A5D6-3695DC016692}" dt="2025-09-29T11:33:24.417" v="2634" actId="1076"/>
        <pc:sldMkLst>
          <pc:docMk/>
          <pc:sldMk cId="3368518691" sldId="267"/>
        </pc:sldMkLst>
        <pc:picChg chg="add mod">
          <ac:chgData name="Jacco van Waardhuizen" userId="536f1707-15b1-49fb-ba25-fab88906ba51" providerId="ADAL" clId="{C09FA561-2486-48FE-A5D6-3695DC016692}" dt="2025-09-29T11:33:18.221" v="2633" actId="1076"/>
          <ac:picMkLst>
            <pc:docMk/>
            <pc:sldMk cId="3368518691" sldId="267"/>
            <ac:picMk id="3" creationId="{8574684F-6A82-D15B-EFDB-4E8E993D1571}"/>
          </ac:picMkLst>
        </pc:picChg>
        <pc:picChg chg="add mod">
          <ac:chgData name="Jacco van Waardhuizen" userId="536f1707-15b1-49fb-ba25-fab88906ba51" providerId="ADAL" clId="{C09FA561-2486-48FE-A5D6-3695DC016692}" dt="2025-09-29T11:33:24.417" v="2634" actId="1076"/>
          <ac:picMkLst>
            <pc:docMk/>
            <pc:sldMk cId="3368518691" sldId="267"/>
            <ac:picMk id="7" creationId="{51603F2B-07BB-C951-F444-EFED533F0CE1}"/>
          </ac:picMkLst>
        </pc:picChg>
      </pc:sldChg>
      <pc:sldChg chg="addSp modSp new mod">
        <pc:chgData name="Jacco van Waardhuizen" userId="536f1707-15b1-49fb-ba25-fab88906ba51" providerId="ADAL" clId="{C09FA561-2486-48FE-A5D6-3695DC016692}" dt="2025-09-29T11:50:13.436" v="2735" actId="108"/>
        <pc:sldMkLst>
          <pc:docMk/>
          <pc:sldMk cId="3382928121" sldId="268"/>
        </pc:sldMkLst>
        <pc:picChg chg="add mod">
          <ac:chgData name="Jacco van Waardhuizen" userId="536f1707-15b1-49fb-ba25-fab88906ba51" providerId="ADAL" clId="{C09FA561-2486-48FE-A5D6-3695DC016692}" dt="2025-09-29T11:34:06.562" v="2641" actId="14100"/>
          <ac:picMkLst>
            <pc:docMk/>
            <pc:sldMk cId="3382928121" sldId="268"/>
            <ac:picMk id="3" creationId="{DB548E6B-EAC0-23CC-17EE-2B0FAA3EA9F8}"/>
          </ac:picMkLst>
        </pc:picChg>
        <pc:picChg chg="add mod">
          <ac:chgData name="Jacco van Waardhuizen" userId="536f1707-15b1-49fb-ba25-fab88906ba51" providerId="ADAL" clId="{C09FA561-2486-48FE-A5D6-3695DC016692}" dt="2025-09-29T11:34:29.720" v="2646" actId="1076"/>
          <ac:picMkLst>
            <pc:docMk/>
            <pc:sldMk cId="3382928121" sldId="268"/>
            <ac:picMk id="4" creationId="{F1B325BC-5A6E-2A75-0F25-512CEFAE1DA7}"/>
          </ac:picMkLst>
        </pc:picChg>
        <pc:picChg chg="add mod">
          <ac:chgData name="Jacco van Waardhuizen" userId="536f1707-15b1-49fb-ba25-fab88906ba51" providerId="ADAL" clId="{C09FA561-2486-48FE-A5D6-3695DC016692}" dt="2025-09-29T11:50:13.436" v="2735" actId="108"/>
          <ac:picMkLst>
            <pc:docMk/>
            <pc:sldMk cId="3382928121" sldId="268"/>
            <ac:picMk id="6" creationId="{C7F62052-851F-2ADD-487E-C6852D1AE4DE}"/>
          </ac:picMkLst>
        </pc:picChg>
        <pc:picChg chg="add mod">
          <ac:chgData name="Jacco van Waardhuizen" userId="536f1707-15b1-49fb-ba25-fab88906ba51" providerId="ADAL" clId="{C09FA561-2486-48FE-A5D6-3695DC016692}" dt="2025-09-29T11:50:11.821" v="2733" actId="108"/>
          <ac:picMkLst>
            <pc:docMk/>
            <pc:sldMk cId="3382928121" sldId="268"/>
            <ac:picMk id="8" creationId="{CBDA8DC5-FA40-6FD5-B69F-31B61F905980}"/>
          </ac:picMkLst>
        </pc:picChg>
        <pc:picChg chg="add mod">
          <ac:chgData name="Jacco van Waardhuizen" userId="536f1707-15b1-49fb-ba25-fab88906ba51" providerId="ADAL" clId="{C09FA561-2486-48FE-A5D6-3695DC016692}" dt="2025-09-29T11:50:12.661" v="2734" actId="108"/>
          <ac:picMkLst>
            <pc:docMk/>
            <pc:sldMk cId="3382928121" sldId="268"/>
            <ac:picMk id="10" creationId="{9AEA41EA-CEE7-95C5-FC0B-918B6BF4C752}"/>
          </ac:picMkLst>
        </pc:picChg>
        <pc:picChg chg="add mod">
          <ac:chgData name="Jacco van Waardhuizen" userId="536f1707-15b1-49fb-ba25-fab88906ba51" providerId="ADAL" clId="{C09FA561-2486-48FE-A5D6-3695DC016692}" dt="2025-09-29T11:50:03.746" v="2732" actId="1440"/>
          <ac:picMkLst>
            <pc:docMk/>
            <pc:sldMk cId="3382928121" sldId="268"/>
            <ac:picMk id="12" creationId="{95C13F6A-D40F-E862-9239-79F90C308B08}"/>
          </ac:picMkLst>
        </pc:picChg>
      </pc:sldChg>
      <pc:sldChg chg="addSp modSp new mod">
        <pc:chgData name="Jacco van Waardhuizen" userId="536f1707-15b1-49fb-ba25-fab88906ba51" providerId="ADAL" clId="{C09FA561-2486-48FE-A5D6-3695DC016692}" dt="2025-09-29T11:51:21.277" v="2738" actId="1076"/>
        <pc:sldMkLst>
          <pc:docMk/>
          <pc:sldMk cId="1235572540" sldId="269"/>
        </pc:sldMkLst>
        <pc:picChg chg="add mod">
          <ac:chgData name="Jacco van Waardhuizen" userId="536f1707-15b1-49fb-ba25-fab88906ba51" providerId="ADAL" clId="{C09FA561-2486-48FE-A5D6-3695DC016692}" dt="2025-09-29T10:33:46.968" v="2329" actId="1076"/>
          <ac:picMkLst>
            <pc:docMk/>
            <pc:sldMk cId="1235572540" sldId="269"/>
            <ac:picMk id="3" creationId="{315FB481-EB64-1768-1E5D-03BDB8D65D21}"/>
          </ac:picMkLst>
        </pc:picChg>
        <pc:picChg chg="add mod">
          <ac:chgData name="Jacco van Waardhuizen" userId="536f1707-15b1-49fb-ba25-fab88906ba51" providerId="ADAL" clId="{C09FA561-2486-48FE-A5D6-3695DC016692}" dt="2025-09-29T10:33:52.419" v="2332" actId="1076"/>
          <ac:picMkLst>
            <pc:docMk/>
            <pc:sldMk cId="1235572540" sldId="269"/>
            <ac:picMk id="5" creationId="{7EF680AE-4508-E150-2D59-C957E685691E}"/>
          </ac:picMkLst>
        </pc:picChg>
        <pc:picChg chg="add mod">
          <ac:chgData name="Jacco van Waardhuizen" userId="536f1707-15b1-49fb-ba25-fab88906ba51" providerId="ADAL" clId="{C09FA561-2486-48FE-A5D6-3695DC016692}" dt="2025-09-29T11:51:21.277" v="2738" actId="1076"/>
          <ac:picMkLst>
            <pc:docMk/>
            <pc:sldMk cId="1235572540" sldId="269"/>
            <ac:picMk id="6" creationId="{D9DCA92D-4A16-8F84-BBC0-C188D411BC73}"/>
          </ac:picMkLst>
        </pc:picChg>
      </pc:sldChg>
      <pc:sldChg chg="addSp delSp modSp new mod">
        <pc:chgData name="Jacco van Waardhuizen" userId="536f1707-15b1-49fb-ba25-fab88906ba51" providerId="ADAL" clId="{C09FA561-2486-48FE-A5D6-3695DC016692}" dt="2025-09-29T12:04:41.292" v="2811" actId="20577"/>
        <pc:sldMkLst>
          <pc:docMk/>
          <pc:sldMk cId="2379236264" sldId="270"/>
        </pc:sldMkLst>
        <pc:spChg chg="add mod">
          <ac:chgData name="Jacco van Waardhuizen" userId="536f1707-15b1-49fb-ba25-fab88906ba51" providerId="ADAL" clId="{C09FA561-2486-48FE-A5D6-3695DC016692}" dt="2025-09-29T11:57:41.419" v="2769" actId="1076"/>
          <ac:spMkLst>
            <pc:docMk/>
            <pc:sldMk cId="2379236264" sldId="270"/>
            <ac:spMk id="2" creationId="{1D52F692-9DD6-1FBA-0511-B8C833F6AB32}"/>
          </ac:spMkLst>
        </pc:spChg>
        <pc:spChg chg="add mod">
          <ac:chgData name="Jacco van Waardhuizen" userId="536f1707-15b1-49fb-ba25-fab88906ba51" providerId="ADAL" clId="{C09FA561-2486-48FE-A5D6-3695DC016692}" dt="2025-09-29T12:04:41.292" v="2811" actId="20577"/>
          <ac:spMkLst>
            <pc:docMk/>
            <pc:sldMk cId="2379236264" sldId="270"/>
            <ac:spMk id="6" creationId="{891E633A-5FE5-A859-4C7D-6ED2F439C001}"/>
          </ac:spMkLst>
        </pc:spChg>
      </pc:sldChg>
      <pc:sldMasterChg chg="setBg modSldLayout">
        <pc:chgData name="Jacco van Waardhuizen" userId="536f1707-15b1-49fb-ba25-fab88906ba51" providerId="ADAL" clId="{C09FA561-2486-48FE-A5D6-3695DC016692}" dt="2025-09-29T11:20:37.086" v="2547"/>
        <pc:sldMasterMkLst>
          <pc:docMk/>
          <pc:sldMasterMk cId="1321370368" sldId="2147483648"/>
        </pc:sldMasterMkLst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3629644555" sldId="2147483649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3431213823" sldId="2147483650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1716167111" sldId="2147483651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202343258" sldId="2147483652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3532150955" sldId="2147483653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911948631" sldId="2147483654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1645163449" sldId="2147483655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129804401" sldId="2147483656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3876398555" sldId="2147483657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3194497501" sldId="2147483658"/>
          </pc:sldLayoutMkLst>
        </pc:sldLayoutChg>
        <pc:sldLayoutChg chg="setBg">
          <pc:chgData name="Jacco van Waardhuizen" userId="536f1707-15b1-49fb-ba25-fab88906ba51" providerId="ADAL" clId="{C09FA561-2486-48FE-A5D6-3695DC016692}" dt="2025-09-29T11:20:37.086" v="2547"/>
          <pc:sldLayoutMkLst>
            <pc:docMk/>
            <pc:sldMasterMk cId="1321370368" sldId="2147483648"/>
            <pc:sldLayoutMk cId="1843182752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40B2D-8562-42DF-B4A8-5A04E0F85D1A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66C30-DDFE-41D7-84C4-662A4E433F33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942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E66C30-DDFE-41D7-84C4-662A4E433F33}" type="slidenum">
              <a:rPr lang="nl-NL" smtClean="0"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00433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E66C30-DDFE-41D7-84C4-662A4E433F33}" type="slidenum">
              <a:rPr lang="nl-NL" smtClean="0"/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8569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04575B-9A57-B97F-370B-6A191CF6BC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3BBCB48-2092-5323-F05F-B69D32FA1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35C8E1-EF02-9865-D2E1-830982C1E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CBAE6-53E0-3669-025E-6C2F05DAD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74DCA3-E653-B2D7-E247-6E261CA70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9644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3395B6-626A-2F3E-DA27-E49D7F09E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99FBB4B-13FC-14F5-4808-1F404C575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7F8EE05-E353-F581-41E2-3E29BF805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9BA918-C9A8-75B5-4B48-E20468F73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71E32A7-C695-54AF-85C4-7C4895CCA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449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9C52641-EC2A-83AA-B42F-12010A8E97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4A67D8C-AE67-5D52-2097-7AC244339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98E3EA-F2AE-46D7-FE34-DCBC9E17D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4FF8D9-C4C9-EF2E-1A40-54018C66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9D98E8-8A41-C379-13FF-24CCCDE8C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318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604369-2DD2-7BA0-0C30-1A8F54F3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FCCAEF-9BF6-61AC-C2CB-1D9543544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285E8D-FC1D-F4AC-55EE-53E2C76BD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F90EFFF-3F67-F6D8-CE17-13C16C0A8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C01610-A2A1-2518-FB77-3993815C9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121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180022-8481-1DD4-895E-6B9070C6C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0796F0E-DE04-7E80-DE42-A957558C6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2A8B7-05F0-BA89-FCC7-24E7C50A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35908E7-4D04-812B-E482-B5CEC2B2C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7FC862C-955B-792D-ABF8-13C0F11F7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1616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9FF5FC-C3DE-D654-D3F4-AA40072BF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59F09B-8D7E-0667-82AE-AD734C620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C5A49D5-E369-E7A4-BF6A-888FF97E7A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7B3CE2-B00C-B136-CB59-B134BBE83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CFD117E-B082-F52F-7BE1-98415F4BF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3885B76-664E-617F-9BFA-7F667F329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2343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BBEB09-9E72-2DF8-46F9-DAAC77747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F36C3DC-FB4C-2F7F-C482-1B571628B8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EA1B7E4-E0E6-0C8F-B8D2-2209A6864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636A182-C097-B5C5-5401-F31AF9ECDC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807CA5E-1904-7940-0DDF-ACEDC94E45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238AB33-4FF6-2634-FF3B-C07CC8E3A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5B10C4D-62DB-6157-3F37-DD5EF036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A1DBD37-33DE-2A43-EA64-F724BB543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32150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6D987E-E566-E908-BED6-9109D6B5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70C7BAC-3167-4DAC-B647-B3B02C5DF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B9DAA5F-18AB-512C-6BFB-10AC7F4A6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57DE1B8-9A18-F375-222E-562628A38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194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7721614-5FDE-C6E4-AE13-345D20B41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C85D074-9544-BEC4-0253-52310F229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795EC5-CEA3-713F-9876-2C2D95B43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5163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272DE-7FF9-F157-DCB4-702A0AAC9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CA11C2-30DC-030F-D7DF-E287B78C7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4D980D-868B-E07A-C2B3-7973390B8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3207FA-7821-A6DE-F191-250954D9A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F9C9E48-FD6B-F468-A8BD-1A72A0AAF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EB487F9-96D1-A262-C906-F7AB94DFE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804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39DD9B-C156-1EBD-4339-B7A9F9EDD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A790498-F51E-F73D-320B-71D9D8637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FDC9EDB-C7AF-4C51-A67A-235743C42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E12D76-93E8-2D7B-9C2D-CEFC58983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1742DDD-BED2-E6A3-92A4-596C36F7C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E139A7D-CBF4-CA8E-30FF-8AD0357AE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6398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87A2868-692B-F11E-74CF-DD2FFD6BE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EAF34F-7B81-5267-DC6C-69B430DAF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4365071-4F4F-00C2-1B78-F1C79BD7D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5C464B-F325-43CE-8A1A-0A71FB37D28F}" type="datetimeFigureOut">
              <a:rPr lang="nl-NL" smtClean="0"/>
              <a:t>1-10-2025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596B30-43B5-ADD3-AC47-4A9B195D06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8D65653-CCDB-C90F-C08F-3C112DFFA5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41B65B-7866-4E40-A932-D1255401F73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137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vKA4w2O61Xo?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5F9E170-9677-619B-3182-4FD1A6EE48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Afbeelding 5" descr="Afbeelding met ziekenhuiskamer, kleding, Medische apparatuur, bed&#10;&#10;Door AI gegenereerde inhoud is mogelijk onjuist.">
            <a:extLst>
              <a:ext uri="{FF2B5EF4-FFF2-40B4-BE49-F238E27FC236}">
                <a16:creationId xmlns:a16="http://schemas.microsoft.com/office/drawing/2014/main" id="{09E35238-25F0-045B-EE79-19FF8D97C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5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52320AD-01AD-6AE8-3108-C8BA5F9006FC}"/>
              </a:ext>
            </a:extLst>
          </p:cNvPr>
          <p:cNvSpPr txBox="1"/>
          <p:nvPr/>
        </p:nvSpPr>
        <p:spPr>
          <a:xfrm>
            <a:off x="777765" y="2232869"/>
            <a:ext cx="72363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Je gaat nu zelf het vragenblad invullen. Je krijgt hiervoor 5 tot 10 minuten de tijd.</a:t>
            </a:r>
          </a:p>
          <a:p>
            <a:endParaRPr lang="nl-NL" sz="3200" dirty="0"/>
          </a:p>
          <a:p>
            <a:r>
              <a:rPr lang="nl-NL" sz="3200" dirty="0"/>
              <a:t>Daarna mag je samen elkaars antwoorden bespreken.</a:t>
            </a:r>
          </a:p>
          <a:p>
            <a:endParaRPr lang="nl-NL" sz="3200" dirty="0"/>
          </a:p>
          <a:p>
            <a:r>
              <a:rPr lang="nl-NL" sz="3200" dirty="0"/>
              <a:t>Tot slot gaan we naar jullie antwoorden kijken.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C884F184-EB02-39AF-AFEC-B523D22A203B}"/>
              </a:ext>
            </a:extLst>
          </p:cNvPr>
          <p:cNvSpPr/>
          <p:nvPr/>
        </p:nvSpPr>
        <p:spPr>
          <a:xfrm>
            <a:off x="1002228" y="712866"/>
            <a:ext cx="5941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Wat denken jullie?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B9CDD6CD-93C3-D048-334A-71140A29D036}"/>
              </a:ext>
            </a:extLst>
          </p:cNvPr>
          <p:cNvSpPr/>
          <p:nvPr/>
        </p:nvSpPr>
        <p:spPr>
          <a:xfrm>
            <a:off x="297110" y="2475818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*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890E2BF-771A-07C9-4660-234EC6489EAA}"/>
              </a:ext>
            </a:extLst>
          </p:cNvPr>
          <p:cNvSpPr/>
          <p:nvPr/>
        </p:nvSpPr>
        <p:spPr>
          <a:xfrm>
            <a:off x="270835" y="3920517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*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F4A95D59-D2F6-079D-E443-3DC737C76F9A}"/>
              </a:ext>
            </a:extLst>
          </p:cNvPr>
          <p:cNvSpPr/>
          <p:nvPr/>
        </p:nvSpPr>
        <p:spPr>
          <a:xfrm>
            <a:off x="219500" y="5271097"/>
            <a:ext cx="50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*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C0C0082-B59E-D68A-8002-A181440D0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18127">
            <a:off x="8313880" y="1338863"/>
            <a:ext cx="3217453" cy="4543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phic 9" descr="Handtekening met effen opvulling">
            <a:extLst>
              <a:ext uri="{FF2B5EF4-FFF2-40B4-BE49-F238E27FC236}">
                <a16:creationId xmlns:a16="http://schemas.microsoft.com/office/drawing/2014/main" id="{2E8A2EC0-2735-6A12-D5A5-898899001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4298" y="1296894"/>
            <a:ext cx="1871949" cy="187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7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5BA4803-8344-FF8E-DD88-18989AD04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45" y="1665228"/>
            <a:ext cx="11156113" cy="2949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Graphic 4" descr="Vinkje met effen opvulling">
            <a:extLst>
              <a:ext uri="{FF2B5EF4-FFF2-40B4-BE49-F238E27FC236}">
                <a16:creationId xmlns:a16="http://schemas.microsoft.com/office/drawing/2014/main" id="{14DD1532-6A98-AB86-1B26-5167DF5EA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9711" y="2278118"/>
            <a:ext cx="578069" cy="578069"/>
          </a:xfrm>
          <a:prstGeom prst="rect">
            <a:avLst/>
          </a:prstGeom>
        </p:spPr>
      </p:pic>
      <p:pic>
        <p:nvPicPr>
          <p:cNvPr id="6" name="Graphic 5" descr="Vinkje met effen opvulling">
            <a:extLst>
              <a:ext uri="{FF2B5EF4-FFF2-40B4-BE49-F238E27FC236}">
                <a16:creationId xmlns:a16="http://schemas.microsoft.com/office/drawing/2014/main" id="{6A9BDEB1-2AA2-AB7F-65D5-33278FC19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95752" y="3586656"/>
            <a:ext cx="578069" cy="57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48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574684F-6A82-D15B-EFDB-4E8E993D1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250" y="680378"/>
            <a:ext cx="10602920" cy="1300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Afbeelding 6" descr="Afbeelding met Menselijk gezicht, persoon, kleding, huid&#10;&#10;Door AI gegenereerde inhoud is mogelijk onjuist.">
            <a:extLst>
              <a:ext uri="{FF2B5EF4-FFF2-40B4-BE49-F238E27FC236}">
                <a16:creationId xmlns:a16="http://schemas.microsoft.com/office/drawing/2014/main" id="{51603F2B-07BB-C951-F444-EFED533F0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470" y="2430412"/>
            <a:ext cx="7972097" cy="44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18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48E6B-EAC0-23CC-17EE-2B0FAA3EA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15" y="1634352"/>
            <a:ext cx="11430328" cy="1975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Afbeelding 3" descr="Afbeelding met Menselijk gezicht, persoon, kleding, huid&#10;&#10;Door AI gegenereerde inhoud is mogelijk onjuist.">
            <a:extLst>
              <a:ext uri="{FF2B5EF4-FFF2-40B4-BE49-F238E27FC236}">
                <a16:creationId xmlns:a16="http://schemas.microsoft.com/office/drawing/2014/main" id="{F1B325BC-5A6E-2A75-0F25-512CEFAE1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1488" y="278216"/>
            <a:ext cx="2296512" cy="1356136"/>
          </a:xfrm>
          <a:prstGeom prst="rect">
            <a:avLst/>
          </a:prstGeom>
        </p:spPr>
      </p:pic>
      <p:pic>
        <p:nvPicPr>
          <p:cNvPr id="6" name="Afbeelding 5" descr="Afbeelding met buitenshuis, gebouw, massa, persoon&#10;&#10;Door AI gegenereerde inhoud is mogelijk onjuist.">
            <a:extLst>
              <a:ext uri="{FF2B5EF4-FFF2-40B4-BE49-F238E27FC236}">
                <a16:creationId xmlns:a16="http://schemas.microsoft.com/office/drawing/2014/main" id="{C7F62052-851F-2ADD-487E-C6852D1AE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123" y="4493808"/>
            <a:ext cx="2419660" cy="1355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Afbeelding 7" descr="Afbeelding met persoon, Menselijk gezicht, glimlach, kleding&#10;&#10;Door AI gegenereerde inhoud is mogelijk onjuist.">
            <a:extLst>
              <a:ext uri="{FF2B5EF4-FFF2-40B4-BE49-F238E27FC236}">
                <a16:creationId xmlns:a16="http://schemas.microsoft.com/office/drawing/2014/main" id="{CBDA8DC5-FA40-6FD5-B69F-31B61F9059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841" y="4493809"/>
            <a:ext cx="2419659" cy="135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Afbeelding 9" descr="Afbeelding met overdekt, tekst, boek, Publicatie&#10;&#10;Door AI gegenereerde inhoud is mogelijk onjuist.">
            <a:extLst>
              <a:ext uri="{FF2B5EF4-FFF2-40B4-BE49-F238E27FC236}">
                <a16:creationId xmlns:a16="http://schemas.microsoft.com/office/drawing/2014/main" id="{9AEA41EA-CEE7-95C5-FC0B-918B6BF4C7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96" y="4493808"/>
            <a:ext cx="2419659" cy="135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Afbeelding 11" descr="Afbeelding met computer, computer, overdekt, persoon&#10;&#10;Door AI gegenereerde inhoud is mogelijk onjuist.">
            <a:extLst>
              <a:ext uri="{FF2B5EF4-FFF2-40B4-BE49-F238E27FC236}">
                <a16:creationId xmlns:a16="http://schemas.microsoft.com/office/drawing/2014/main" id="{95C13F6A-D40F-E862-9239-79F90C308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01" y="4491147"/>
            <a:ext cx="2419660" cy="1355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2928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15FB481-EB64-1768-1E5D-03BDB8D65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054" y="603849"/>
            <a:ext cx="11187053" cy="1083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EF680AE-4508-E150-2D59-C957E6856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330" y="2035053"/>
            <a:ext cx="2099283" cy="4442353"/>
          </a:xfrm>
          <a:prstGeom prst="rect">
            <a:avLst/>
          </a:prstGeom>
        </p:spPr>
      </p:pic>
      <p:pic>
        <p:nvPicPr>
          <p:cNvPr id="6" name="Afbeelding 5" descr="Afbeelding met Menselijk gezicht, persoon, kleding, huid&#10;&#10;Door AI gegenereerde inhoud is mogelijk onjuist.">
            <a:extLst>
              <a:ext uri="{FF2B5EF4-FFF2-40B4-BE49-F238E27FC236}">
                <a16:creationId xmlns:a16="http://schemas.microsoft.com/office/drawing/2014/main" id="{D9DCA92D-4A16-8F84-BBC0-C188D411B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55" y="4356537"/>
            <a:ext cx="4466898" cy="250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72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1D52F692-9DD6-1FBA-0511-B8C833F6AB32}"/>
              </a:ext>
            </a:extLst>
          </p:cNvPr>
          <p:cNvSpPr/>
          <p:nvPr/>
        </p:nvSpPr>
        <p:spPr>
          <a:xfrm>
            <a:off x="533162" y="239901"/>
            <a:ext cx="4220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Woordenlijst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91E633A-5FE5-A859-4C7D-6ED2F439C00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33161" y="1305065"/>
            <a:ext cx="10928369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vooroordeel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een idee over iemand zonder dat je die persoon echt kent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bevestiging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laten zien dat iets klopt of waar is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data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informatie die ergens over gaat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gebruiker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iemand die iets gebruikt, zoals een computer of app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programmeur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iemand die met code computers laat doen wat hij wil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AI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slimme computers die zelf kunnen leren en nadenken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genderrol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ideeën over wat jongens en meisjes zouden moeten doen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gezichtsherkenning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een computer die gezichten herkent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sollicitatie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= vragen of je ergens mag werken </a:t>
            </a:r>
          </a:p>
        </p:txBody>
      </p:sp>
    </p:spTree>
    <p:extLst>
      <p:ext uri="{BB962C8B-B14F-4D97-AF65-F5344CB8AC3E}">
        <p14:creationId xmlns:p14="http://schemas.microsoft.com/office/powerpoint/2010/main" val="2379236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53411A8-0979-CE23-9B7D-8F5B5AC69B75}"/>
              </a:ext>
            </a:extLst>
          </p:cNvPr>
          <p:cNvSpPr txBox="1"/>
          <p:nvPr/>
        </p:nvSpPr>
        <p:spPr>
          <a:xfrm>
            <a:off x="751489" y="533621"/>
            <a:ext cx="94593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rgbClr val="0F99CE"/>
                </a:solidFill>
              </a:rPr>
              <a:t>Wat is de regel?</a:t>
            </a:r>
          </a:p>
        </p:txBody>
      </p:sp>
      <p:pic>
        <p:nvPicPr>
          <p:cNvPr id="3" name="Onlinemedia 2" title="The Most Common Cognitive Bias">
            <a:hlinkClick r:id="" action="ppaction://media"/>
            <a:extLst>
              <a:ext uri="{FF2B5EF4-FFF2-40B4-BE49-F238E27FC236}">
                <a16:creationId xmlns:a16="http://schemas.microsoft.com/office/drawing/2014/main" id="{7CFA3F7A-0E3F-1B3E-37A6-F3339D1D19B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294338" y="3904593"/>
            <a:ext cx="4282807" cy="2419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D0C12681-6544-E706-AA1D-4858DC3BE02E}"/>
              </a:ext>
            </a:extLst>
          </p:cNvPr>
          <p:cNvSpPr txBox="1"/>
          <p:nvPr/>
        </p:nvSpPr>
        <p:spPr>
          <a:xfrm>
            <a:off x="751489" y="1665890"/>
            <a:ext cx="1055238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Probeer de ‘regel’ te raden die je juf of meester heeft bedacht. Luister maar….</a:t>
            </a:r>
          </a:p>
          <a:p>
            <a:endParaRPr lang="nl-NL" sz="3200" dirty="0"/>
          </a:p>
          <a:p>
            <a:r>
              <a:rPr lang="nl-NL" sz="3200" dirty="0"/>
              <a:t>Je krijgt een voorbeeld!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AA46E93-B861-5C6C-9F3B-B8C55EDA2909}"/>
              </a:ext>
            </a:extLst>
          </p:cNvPr>
          <p:cNvSpPr/>
          <p:nvPr/>
        </p:nvSpPr>
        <p:spPr>
          <a:xfrm>
            <a:off x="1246946" y="4070921"/>
            <a:ext cx="46598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nl-NL" sz="9600" b="1" cap="none" spc="0" dirty="0">
                <a:ln/>
                <a:solidFill>
                  <a:schemeClr val="accent4"/>
                </a:solidFill>
                <a:effectLst/>
              </a:rPr>
              <a:t>2 – 4 - 8</a:t>
            </a:r>
          </a:p>
        </p:txBody>
      </p:sp>
    </p:spTree>
    <p:extLst>
      <p:ext uri="{BB962C8B-B14F-4D97-AF65-F5344CB8AC3E}">
        <p14:creationId xmlns:p14="http://schemas.microsoft.com/office/powerpoint/2010/main" val="386833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Menselijk gezicht, glimlach, persoon, bril&#10;&#10;Door AI gegenereerde inhoud is mogelijk onjuist.">
            <a:extLst>
              <a:ext uri="{FF2B5EF4-FFF2-40B4-BE49-F238E27FC236}">
                <a16:creationId xmlns:a16="http://schemas.microsoft.com/office/drawing/2014/main" id="{BB622DCA-0D7B-A7F1-7724-390D23FBF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3" y="101526"/>
            <a:ext cx="4705048" cy="665494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89F7C479-3C60-66C5-5D04-16477AA098A5}"/>
              </a:ext>
            </a:extLst>
          </p:cNvPr>
          <p:cNvSpPr/>
          <p:nvPr/>
        </p:nvSpPr>
        <p:spPr>
          <a:xfrm>
            <a:off x="237527" y="0"/>
            <a:ext cx="554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B497BA0-F5EE-3098-1254-010933D3145E}"/>
              </a:ext>
            </a:extLst>
          </p:cNvPr>
          <p:cNvSpPr/>
          <p:nvPr/>
        </p:nvSpPr>
        <p:spPr>
          <a:xfrm>
            <a:off x="1787802" y="-36787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</a:t>
            </a:r>
            <a:endParaRPr lang="nl-NL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F5850B3C-399F-A140-7E6B-77CD5FFE7684}"/>
              </a:ext>
            </a:extLst>
          </p:cNvPr>
          <p:cNvSpPr/>
          <p:nvPr/>
        </p:nvSpPr>
        <p:spPr>
          <a:xfrm>
            <a:off x="262530" y="2180897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EB6AE06-AC08-C208-2A41-C2407FF00B8D}"/>
              </a:ext>
            </a:extLst>
          </p:cNvPr>
          <p:cNvSpPr/>
          <p:nvPr/>
        </p:nvSpPr>
        <p:spPr>
          <a:xfrm>
            <a:off x="3403455" y="-36787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1F5A1FE6-C332-2233-A21E-2F3107A10C05}"/>
              </a:ext>
            </a:extLst>
          </p:cNvPr>
          <p:cNvSpPr/>
          <p:nvPr/>
        </p:nvSpPr>
        <p:spPr>
          <a:xfrm>
            <a:off x="257503" y="4468685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7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4696D940-5B1E-BC7A-A288-344139245365}"/>
              </a:ext>
            </a:extLst>
          </p:cNvPr>
          <p:cNvSpPr/>
          <p:nvPr/>
        </p:nvSpPr>
        <p:spPr>
          <a:xfrm>
            <a:off x="1818288" y="2180897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5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2666ECB4-07A7-82D4-6FAD-4E22153197BD}"/>
              </a:ext>
            </a:extLst>
          </p:cNvPr>
          <p:cNvSpPr/>
          <p:nvPr/>
        </p:nvSpPr>
        <p:spPr>
          <a:xfrm>
            <a:off x="1818288" y="4478406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8</a:t>
            </a:r>
            <a:endParaRPr lang="nl-NL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91EA6A91-7608-20C0-FB38-80E2381DCE23}"/>
              </a:ext>
            </a:extLst>
          </p:cNvPr>
          <p:cNvSpPr/>
          <p:nvPr/>
        </p:nvSpPr>
        <p:spPr>
          <a:xfrm>
            <a:off x="3588601" y="2162504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6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1370633-37B9-0E3C-7252-B5E2D49D63C9}"/>
              </a:ext>
            </a:extLst>
          </p:cNvPr>
          <p:cNvSpPr/>
          <p:nvPr/>
        </p:nvSpPr>
        <p:spPr>
          <a:xfrm>
            <a:off x="3403455" y="4459489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9</a:t>
            </a:r>
            <a:endParaRPr lang="nl-NL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D7D5B427-F773-EF74-FD34-1D44EF7A2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7767">
            <a:off x="6605642" y="2536509"/>
            <a:ext cx="2256041" cy="3173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3622E5A6-46AF-DD76-99D4-C64387BCC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25399">
            <a:off x="7850426" y="2344478"/>
            <a:ext cx="2494990" cy="3509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9BB57EBF-0335-73D6-FD8B-71234DF7CC55}"/>
              </a:ext>
            </a:extLst>
          </p:cNvPr>
          <p:cNvSpPr txBox="1"/>
          <p:nvPr/>
        </p:nvSpPr>
        <p:spPr>
          <a:xfrm>
            <a:off x="5509904" y="380622"/>
            <a:ext cx="558376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Welk beroep heeft ieder persoon?</a:t>
            </a:r>
          </a:p>
          <a:p>
            <a:br>
              <a:rPr lang="nl-NL" dirty="0"/>
            </a:br>
            <a:r>
              <a:rPr lang="nl-NL" sz="2400" dirty="0"/>
              <a:t>Schrijf het nummer achter het beroep waarvan jij denkt dat het zou kunnen kloppen.</a:t>
            </a:r>
            <a:endParaRPr lang="nl-NL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1F1628F7-F46D-5CC7-362F-E9F1342A3C6C}"/>
              </a:ext>
            </a:extLst>
          </p:cNvPr>
          <p:cNvSpPr txBox="1"/>
          <p:nvPr/>
        </p:nvSpPr>
        <p:spPr>
          <a:xfrm>
            <a:off x="8027466" y="6292712"/>
            <a:ext cx="431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* Er blijven dus 6 beroepenvakjes leeg. </a:t>
            </a:r>
          </a:p>
        </p:txBody>
      </p:sp>
    </p:spTree>
    <p:extLst>
      <p:ext uri="{BB962C8B-B14F-4D97-AF65-F5344CB8AC3E}">
        <p14:creationId xmlns:p14="http://schemas.microsoft.com/office/powerpoint/2010/main" val="2579145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1717BF2-B86A-835F-1017-5D5FC47CC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84" y="125585"/>
            <a:ext cx="4696931" cy="6606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27934C1-2A24-7F90-00BB-8DC665198405}"/>
              </a:ext>
            </a:extLst>
          </p:cNvPr>
          <p:cNvSpPr txBox="1"/>
          <p:nvPr/>
        </p:nvSpPr>
        <p:spPr>
          <a:xfrm>
            <a:off x="6391835" y="2562761"/>
            <a:ext cx="55798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dirty="0"/>
              <a:t>Kijk op de volgende dia naar de antwoorden.</a:t>
            </a:r>
          </a:p>
        </p:txBody>
      </p:sp>
      <p:pic>
        <p:nvPicPr>
          <p:cNvPr id="4" name="Graphic 3" descr="Handtekening silhouet">
            <a:extLst>
              <a:ext uri="{FF2B5EF4-FFF2-40B4-BE49-F238E27FC236}">
                <a16:creationId xmlns:a16="http://schemas.microsoft.com/office/drawing/2014/main" id="{99461351-D58A-464E-6450-F7F8CD0CE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6337" y="2767085"/>
            <a:ext cx="914400" cy="914400"/>
          </a:xfrm>
          <a:prstGeom prst="rect">
            <a:avLst/>
          </a:prstGeom>
        </p:spPr>
      </p:pic>
      <p:pic>
        <p:nvPicPr>
          <p:cNvPr id="6" name="Graphic 5" descr="Handtekening silhouet">
            <a:extLst>
              <a:ext uri="{FF2B5EF4-FFF2-40B4-BE49-F238E27FC236}">
                <a16:creationId xmlns:a16="http://schemas.microsoft.com/office/drawing/2014/main" id="{1A8F4F5F-BA18-47E9-77F2-79F590177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05867" y="43300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74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1F42F24-79D2-C326-901A-71815B32A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822" y="89188"/>
            <a:ext cx="4430851" cy="6593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3CA77F1-90C4-5E95-9157-3DCD73F29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622" y="154761"/>
            <a:ext cx="3033722" cy="640452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E69E209-041B-0D7E-DB16-C4127A67F7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1230" y="223159"/>
            <a:ext cx="1531148" cy="641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6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5B35C70-5DD4-3380-090E-6E0A0B641422}"/>
              </a:ext>
            </a:extLst>
          </p:cNvPr>
          <p:cNvSpPr txBox="1"/>
          <p:nvPr/>
        </p:nvSpPr>
        <p:spPr>
          <a:xfrm>
            <a:off x="1539765" y="252621"/>
            <a:ext cx="9527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6000"/>
            </a:lvl1pPr>
          </a:lstStyle>
          <a:p>
            <a:r>
              <a:rPr lang="nl-NL" i="1" dirty="0" err="1"/>
              <a:t>Confirmation</a:t>
            </a:r>
            <a:r>
              <a:rPr lang="nl-NL" i="1" dirty="0"/>
              <a:t> bias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EFD3109-BBB1-7AE1-89A3-41517733ED95}"/>
              </a:ext>
            </a:extLst>
          </p:cNvPr>
          <p:cNvSpPr txBox="1"/>
          <p:nvPr/>
        </p:nvSpPr>
        <p:spPr>
          <a:xfrm>
            <a:off x="551086" y="1525906"/>
            <a:ext cx="5186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6000"/>
            </a:lvl1pPr>
          </a:lstStyle>
          <a:p>
            <a:r>
              <a:rPr lang="nl-NL" sz="6600" b="1" dirty="0" err="1"/>
              <a:t>Bevestigings</a:t>
            </a:r>
            <a:r>
              <a:rPr lang="nl-NL" sz="6600" b="1" dirty="0"/>
              <a:t> bias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35C73A9-515D-14E6-9C57-60D6C15A0A19}"/>
              </a:ext>
            </a:extLst>
          </p:cNvPr>
          <p:cNvSpPr txBox="1"/>
          <p:nvPr/>
        </p:nvSpPr>
        <p:spPr>
          <a:xfrm>
            <a:off x="6058507" y="1618239"/>
            <a:ext cx="64960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000" dirty="0" err="1"/>
              <a:t>Bevestigings</a:t>
            </a:r>
            <a:r>
              <a:rPr lang="nl-NL" sz="6000" dirty="0"/>
              <a:t> </a:t>
            </a:r>
            <a:r>
              <a:rPr lang="nl-NL" sz="6000" b="1" dirty="0"/>
              <a:t>vooroordeel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609471E4-4EDD-718F-E90B-F222B6869868}"/>
              </a:ext>
            </a:extLst>
          </p:cNvPr>
          <p:cNvSpPr txBox="1"/>
          <p:nvPr/>
        </p:nvSpPr>
        <p:spPr>
          <a:xfrm>
            <a:off x="1266497" y="2126070"/>
            <a:ext cx="9895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dirty="0"/>
              <a:t>of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788A2EA7-224F-AC44-B145-F8C1F86FC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27" y="3907186"/>
            <a:ext cx="6496097" cy="2562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8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6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tekst, papier, krant, Papierprodcut&#10;&#10;Door AI gegenereerde inhoud is mogelijk onjuist.">
            <a:extLst>
              <a:ext uri="{FF2B5EF4-FFF2-40B4-BE49-F238E27FC236}">
                <a16:creationId xmlns:a16="http://schemas.microsoft.com/office/drawing/2014/main" id="{66A42335-6661-5F78-9B27-636A87B29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3" r="5578"/>
          <a:stretch>
            <a:fillRect/>
          </a:stretch>
        </p:blipFill>
        <p:spPr>
          <a:xfrm>
            <a:off x="3320750" y="-558"/>
            <a:ext cx="9669642" cy="6857990"/>
          </a:xfrm>
          <a:prstGeom prst="rect">
            <a:avLst/>
          </a:prstGeom>
        </p:spPr>
      </p:pic>
      <p:sp>
        <p:nvSpPr>
          <p:cNvPr id="22" name="Rectangle 18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772EC88-FF67-F2DF-C61F-323448A2FC6F}"/>
              </a:ext>
            </a:extLst>
          </p:cNvPr>
          <p:cNvSpPr txBox="1"/>
          <p:nvPr/>
        </p:nvSpPr>
        <p:spPr>
          <a:xfrm>
            <a:off x="312762" y="387036"/>
            <a:ext cx="4443483" cy="6136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>
                <a:solidFill>
                  <a:schemeClr val="tx2">
                    <a:lumMod val="50000"/>
                    <a:lumOff val="50000"/>
                  </a:schemeClr>
                </a:solidFill>
                <a:effectLst/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Amazon</a:t>
            </a:r>
            <a:r>
              <a:rPr lang="en-US" sz="2400" b="1" i="0" dirty="0">
                <a:effectLst/>
              </a:rPr>
              <a:t> zocht nieuwe werknemers</a:t>
            </a:r>
            <a:endParaRPr lang="en-US" sz="2400" b="0" i="0" dirty="0">
              <a:effectLst/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0" i="0" dirty="0">
                <a:effectLst/>
              </a:rPr>
              <a:t>Een paar jaar geleden maakte Amazon een AI-systeem dat hielp met het kiezen van mensen voor een baan. Het las razendsnel alle ingezonden brieven. 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0" i="0" dirty="0">
                <a:effectLst/>
              </a:rPr>
              <a:t>Maar er ging iets mis: de </a:t>
            </a:r>
            <a:r>
              <a:rPr lang="en-US" sz="2400" dirty="0"/>
              <a:t>AI</a:t>
            </a:r>
            <a:r>
              <a:rPr lang="en-US" sz="2400" b="0" i="0" dirty="0">
                <a:effectLst/>
              </a:rPr>
              <a:t> vond jongens beter dan meisjes. Dat kwam omdat hij had geleerd van oude voorbeelden waarin vooral jongens werden gekozen.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0" i="0" dirty="0">
                <a:effectLst/>
              </a:rPr>
              <a:t>Amazon merkte dit en stopte met dit systeem, omdat ze </a:t>
            </a:r>
            <a:r>
              <a:rPr lang="en-US" sz="2400" dirty="0"/>
              <a:t>veel talent misliepen en </a:t>
            </a:r>
            <a:r>
              <a:rPr lang="en-US" sz="2400" b="0" i="0" dirty="0">
                <a:effectLst/>
              </a:rPr>
              <a:t>iedereen een gelijke kans wilde geven. </a:t>
            </a:r>
          </a:p>
        </p:txBody>
      </p:sp>
    </p:spTree>
    <p:extLst>
      <p:ext uri="{BB962C8B-B14F-4D97-AF65-F5344CB8AC3E}">
        <p14:creationId xmlns:p14="http://schemas.microsoft.com/office/powerpoint/2010/main" val="2568040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kleding, persoon, voertuig, Landvoertuig&#10;&#10;Door AI gegenereerde inhoud is mogelijk onjuist.">
            <a:extLst>
              <a:ext uri="{FF2B5EF4-FFF2-40B4-BE49-F238E27FC236}">
                <a16:creationId xmlns:a16="http://schemas.microsoft.com/office/drawing/2014/main" id="{91996D67-114A-AE46-98FF-447A9DA37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78" y="3125295"/>
            <a:ext cx="5291666" cy="296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Afbeelding 4" descr="Afbeelding met kleding, persoon, person, voertuig&#10;&#10;Door AI gegenereerde inhoud is mogelijk onjuist.">
            <a:extLst>
              <a:ext uri="{FF2B5EF4-FFF2-40B4-BE49-F238E27FC236}">
                <a16:creationId xmlns:a16="http://schemas.microsoft.com/office/drawing/2014/main" id="{B408A1CE-96D7-B647-9D72-157213F93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093" y="3125294"/>
            <a:ext cx="5291667" cy="296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6723B0C-1A75-A99A-8089-36653684EAEB}"/>
              </a:ext>
            </a:extLst>
          </p:cNvPr>
          <p:cNvSpPr txBox="1"/>
          <p:nvPr/>
        </p:nvSpPr>
        <p:spPr>
          <a:xfrm>
            <a:off x="312762" y="387037"/>
            <a:ext cx="11511376" cy="247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Gezichtsherkenning</a:t>
            </a:r>
            <a:r>
              <a:rPr lang="en-US" sz="2400" b="1" i="1" dirty="0">
                <a:solidFill>
                  <a:schemeClr val="tx2">
                    <a:lumMod val="50000"/>
                    <a:lumOff val="5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 </a:t>
            </a:r>
            <a:r>
              <a:rPr lang="en-US" sz="2400" dirty="0"/>
              <a:t>werkt niet goed genoeg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endParaRPr lang="en-US" sz="2400" b="1" i="1" dirty="0">
              <a:solidFill>
                <a:schemeClr val="tx2">
                  <a:lumMod val="50000"/>
                  <a:lumOff val="50000"/>
                </a:schemeClr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0" i="0" dirty="0">
                <a:effectLst/>
              </a:rPr>
              <a:t>Uit onderzoek bleek dat gezichtsherkenning bij blanke mensen een nauwkeurigheid van 99% had, maar bij donkere mensen gaat dit maar voor 65% goed. 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br>
              <a:rPr lang="en-US" sz="2400" b="0" i="0" dirty="0">
                <a:effectLst/>
              </a:rPr>
            </a:br>
            <a:r>
              <a:rPr lang="en-US" sz="2400" b="0" i="0" dirty="0">
                <a:effectLst/>
              </a:rPr>
              <a:t>Gevolg</a:t>
            </a:r>
            <a:r>
              <a:rPr lang="en-US" sz="2400" dirty="0"/>
              <a:t>:   V</a:t>
            </a:r>
            <a:r>
              <a:rPr lang="en-US" sz="2400" b="0" i="0" dirty="0">
                <a:effectLst/>
              </a:rPr>
              <a:t>eel </a:t>
            </a:r>
            <a:r>
              <a:rPr lang="en-US" sz="2400" b="1" i="0" dirty="0">
                <a:effectLst/>
              </a:rPr>
              <a:t>onterechte</a:t>
            </a:r>
            <a:r>
              <a:rPr lang="en-US" sz="2400" b="0" i="0" dirty="0">
                <a:effectLst/>
              </a:rPr>
              <a:t> arrestaties door de politie.</a:t>
            </a:r>
          </a:p>
        </p:txBody>
      </p:sp>
    </p:spTree>
    <p:extLst>
      <p:ext uri="{BB962C8B-B14F-4D97-AF65-F5344CB8AC3E}">
        <p14:creationId xmlns:p14="http://schemas.microsoft.com/office/powerpoint/2010/main" val="576132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3ACD0-98A8-655F-F529-7D8F30B3C1E5}"/>
              </a:ext>
            </a:extLst>
          </p:cNvPr>
          <p:cNvSpPr txBox="1"/>
          <p:nvPr/>
        </p:nvSpPr>
        <p:spPr>
          <a:xfrm>
            <a:off x="312762" y="387037"/>
            <a:ext cx="11511376" cy="247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>
                <a:solidFill>
                  <a:schemeClr val="accent2">
                    <a:lumMod val="7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Genderbias </a:t>
            </a:r>
            <a:r>
              <a:rPr lang="en-US" sz="2400" dirty="0"/>
              <a:t>in </a:t>
            </a:r>
            <a:r>
              <a:rPr lang="en-US" sz="2400" b="1" i="1" dirty="0">
                <a:solidFill>
                  <a:schemeClr val="tx2">
                    <a:lumMod val="50000"/>
                    <a:lumOff val="5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</a:t>
            </a:r>
            <a:r>
              <a:rPr lang="en-US" sz="2400" b="1" i="1" dirty="0">
                <a:solidFill>
                  <a:schemeClr val="accent2">
                    <a:lumMod val="7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</a:t>
            </a:r>
            <a:r>
              <a:rPr lang="en-US" sz="2400" b="1" i="1" dirty="0">
                <a:solidFill>
                  <a:srgbClr val="FFFF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</a:t>
            </a:r>
            <a:r>
              <a:rPr lang="en-US" sz="2400" b="1" i="1" dirty="0">
                <a:solidFill>
                  <a:schemeClr val="tx2">
                    <a:lumMod val="50000"/>
                    <a:lumOff val="5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l</a:t>
            </a:r>
            <a:r>
              <a:rPr lang="en-US" sz="2400" b="1" i="1" dirty="0">
                <a:solidFill>
                  <a:schemeClr val="accent2">
                    <a:lumMod val="7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e </a:t>
            </a:r>
            <a:r>
              <a:rPr lang="en-US" sz="2400" b="1" i="1" dirty="0">
                <a:solidFill>
                  <a:schemeClr val="tx2">
                    <a:lumMod val="50000"/>
                    <a:lumOff val="5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translate</a:t>
            </a:r>
            <a:endParaRPr lang="en-US" sz="2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endParaRPr lang="en-US" sz="2400" b="1" i="1" dirty="0">
              <a:solidFill>
                <a:schemeClr val="tx2">
                  <a:lumMod val="50000"/>
                  <a:lumOff val="50000"/>
                </a:schemeClr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b="0" i="0" dirty="0">
                <a:effectLst/>
              </a:rPr>
              <a:t>‘Google vertalen’ gebruikt(e) stereotype denkbeelden over de invulling van bepaalde rollen</a:t>
            </a:r>
            <a:r>
              <a:rPr lang="en-US" sz="2400" dirty="0"/>
              <a:t>, zoals beroepen.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</a:pPr>
            <a:r>
              <a:rPr lang="en-US" sz="2400" dirty="0"/>
              <a:t>Zo kwam ‘Google vertalen’ telkens met een ‘hij’ of ‘hem’ als het om een ‘dokter’ ging, maar gebruikte de software voor een ‘verpleegkundige’ altijd ‘zij’ of ‘haar’.</a:t>
            </a:r>
            <a:endParaRPr lang="en-US" sz="2400" b="0" i="0" dirty="0">
              <a:effectLst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8D89B2B-6637-04F3-8CB1-07ABA3BFD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25" y="3469069"/>
            <a:ext cx="11337271" cy="2021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06F0286-01C0-2A5C-4502-691FF7C7A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608132"/>
            <a:ext cx="5178033" cy="1619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4F3B13D3-DF78-D906-3795-481FF960A2E9}"/>
              </a:ext>
            </a:extLst>
          </p:cNvPr>
          <p:cNvSpPr/>
          <p:nvPr/>
        </p:nvSpPr>
        <p:spPr>
          <a:xfrm>
            <a:off x="6742386" y="5218386"/>
            <a:ext cx="567559" cy="504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2C25F2DC-B860-0C82-598D-E6FE6782E167}"/>
              </a:ext>
            </a:extLst>
          </p:cNvPr>
          <p:cNvSpPr/>
          <p:nvPr/>
        </p:nvSpPr>
        <p:spPr>
          <a:xfrm>
            <a:off x="6794937" y="5722882"/>
            <a:ext cx="567559" cy="504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56327B22-E823-B617-C76B-43E84596473D}"/>
              </a:ext>
            </a:extLst>
          </p:cNvPr>
          <p:cNvSpPr/>
          <p:nvPr/>
        </p:nvSpPr>
        <p:spPr>
          <a:xfrm>
            <a:off x="2259724" y="4713887"/>
            <a:ext cx="641131" cy="504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21D0C38E-7766-89CA-EC73-B51A8303DB80}"/>
              </a:ext>
            </a:extLst>
          </p:cNvPr>
          <p:cNvSpPr/>
          <p:nvPr/>
        </p:nvSpPr>
        <p:spPr>
          <a:xfrm>
            <a:off x="938987" y="4708955"/>
            <a:ext cx="641131" cy="504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895235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Microsoft Office PowerPoint</Application>
  <PresentationFormat>Breedbeeld</PresentationFormat>
  <Paragraphs>63</Paragraphs>
  <Slides>15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0" baseType="lpstr">
      <vt:lpstr>ADLaM Display</vt:lpstr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Jacco van Waardhuizen</dc:creator>
  <cp:lastModifiedBy>Jacco van Waardhuizen</cp:lastModifiedBy>
  <cp:revision>1</cp:revision>
  <dcterms:created xsi:type="dcterms:W3CDTF">2025-09-15T08:50:11Z</dcterms:created>
  <dcterms:modified xsi:type="dcterms:W3CDTF">2025-10-01T07:57:46Z</dcterms:modified>
</cp:coreProperties>
</file>