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A14B27-13F3-4090-BA2F-1EF3B4294387}" v="24" dt="2025-07-09T07:58:21.3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66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co van Waardhuizen" userId="536f1707-15b1-49fb-ba25-fab88906ba51" providerId="ADAL" clId="{9CA14B27-13F3-4090-BA2F-1EF3B4294387}"/>
    <pc:docChg chg="undo custSel addSld modSld">
      <pc:chgData name="Jacco van Waardhuizen" userId="536f1707-15b1-49fb-ba25-fab88906ba51" providerId="ADAL" clId="{9CA14B27-13F3-4090-BA2F-1EF3B4294387}" dt="2025-07-09T07:58:21.330" v="865"/>
      <pc:docMkLst>
        <pc:docMk/>
      </pc:docMkLst>
      <pc:sldChg chg="addSp delSp modSp new mod">
        <pc:chgData name="Jacco van Waardhuizen" userId="536f1707-15b1-49fb-ba25-fab88906ba51" providerId="ADAL" clId="{9CA14B27-13F3-4090-BA2F-1EF3B4294387}" dt="2025-07-08T13:33:26.443" v="40" actId="1076"/>
        <pc:sldMkLst>
          <pc:docMk/>
          <pc:sldMk cId="1385313136" sldId="256"/>
        </pc:sldMkLst>
        <pc:spChg chg="del">
          <ac:chgData name="Jacco van Waardhuizen" userId="536f1707-15b1-49fb-ba25-fab88906ba51" providerId="ADAL" clId="{9CA14B27-13F3-4090-BA2F-1EF3B4294387}" dt="2025-07-08T13:31:28.052" v="2" actId="478"/>
          <ac:spMkLst>
            <pc:docMk/>
            <pc:sldMk cId="1385313136" sldId="256"/>
            <ac:spMk id="2" creationId="{F8060306-77FC-C0FA-298F-6E2829BDB3B5}"/>
          </ac:spMkLst>
        </pc:spChg>
        <pc:spChg chg="del">
          <ac:chgData name="Jacco van Waardhuizen" userId="536f1707-15b1-49fb-ba25-fab88906ba51" providerId="ADAL" clId="{9CA14B27-13F3-4090-BA2F-1EF3B4294387}" dt="2025-07-08T13:31:30.622" v="3" actId="478"/>
          <ac:spMkLst>
            <pc:docMk/>
            <pc:sldMk cId="1385313136" sldId="256"/>
            <ac:spMk id="3" creationId="{C9F7BD56-2C92-2F50-149F-C163C60F7BC2}"/>
          </ac:spMkLst>
        </pc:spChg>
        <pc:spChg chg="add mod">
          <ac:chgData name="Jacco van Waardhuizen" userId="536f1707-15b1-49fb-ba25-fab88906ba51" providerId="ADAL" clId="{9CA14B27-13F3-4090-BA2F-1EF3B4294387}" dt="2025-07-08T13:33:26.443" v="40" actId="1076"/>
          <ac:spMkLst>
            <pc:docMk/>
            <pc:sldMk cId="1385313136" sldId="256"/>
            <ac:spMk id="6" creationId="{F8F35118-F3B8-C963-8342-B172FEFEEBB7}"/>
          </ac:spMkLst>
        </pc:spChg>
        <pc:picChg chg="add mod">
          <ac:chgData name="Jacco van Waardhuizen" userId="536f1707-15b1-49fb-ba25-fab88906ba51" providerId="ADAL" clId="{9CA14B27-13F3-4090-BA2F-1EF3B4294387}" dt="2025-07-08T13:32:28.250" v="8" actId="14100"/>
          <ac:picMkLst>
            <pc:docMk/>
            <pc:sldMk cId="1385313136" sldId="256"/>
            <ac:picMk id="5" creationId="{392E33A8-A82B-374A-1928-EBC9E3C2C64C}"/>
          </ac:picMkLst>
        </pc:picChg>
      </pc:sldChg>
      <pc:sldChg chg="addSp delSp modSp new mod setBg modAnim">
        <pc:chgData name="Jacco van Waardhuizen" userId="536f1707-15b1-49fb-ba25-fab88906ba51" providerId="ADAL" clId="{9CA14B27-13F3-4090-BA2F-1EF3B4294387}" dt="2025-07-08T13:42:46.644" v="559" actId="20577"/>
        <pc:sldMkLst>
          <pc:docMk/>
          <pc:sldMk cId="3421563525" sldId="257"/>
        </pc:sldMkLst>
        <pc:spChg chg="del">
          <ac:chgData name="Jacco van Waardhuizen" userId="536f1707-15b1-49fb-ba25-fab88906ba51" providerId="ADAL" clId="{9CA14B27-13F3-4090-BA2F-1EF3B4294387}" dt="2025-07-08T13:33:33.136" v="41" actId="478"/>
          <ac:spMkLst>
            <pc:docMk/>
            <pc:sldMk cId="3421563525" sldId="257"/>
            <ac:spMk id="2" creationId="{32E11455-3C5F-C6A9-C91F-C0F8D2305800}"/>
          </ac:spMkLst>
        </pc:spChg>
        <pc:spChg chg="del">
          <ac:chgData name="Jacco van Waardhuizen" userId="536f1707-15b1-49fb-ba25-fab88906ba51" providerId="ADAL" clId="{9CA14B27-13F3-4090-BA2F-1EF3B4294387}" dt="2025-07-08T13:33:35.880" v="42" actId="478"/>
          <ac:spMkLst>
            <pc:docMk/>
            <pc:sldMk cId="3421563525" sldId="257"/>
            <ac:spMk id="3" creationId="{28C8C9F4-2A6A-A9E8-8020-653976BA8B33}"/>
          </ac:spMkLst>
        </pc:spChg>
        <pc:spChg chg="add mod">
          <ac:chgData name="Jacco van Waardhuizen" userId="536f1707-15b1-49fb-ba25-fab88906ba51" providerId="ADAL" clId="{9CA14B27-13F3-4090-BA2F-1EF3B4294387}" dt="2025-07-08T13:39:36.562" v="242" actId="20577"/>
          <ac:spMkLst>
            <pc:docMk/>
            <pc:sldMk cId="3421563525" sldId="257"/>
            <ac:spMk id="8" creationId="{614DE7B4-D50C-6EF7-696C-F27464A9DD6A}"/>
          </ac:spMkLst>
        </pc:spChg>
        <pc:spChg chg="add mod">
          <ac:chgData name="Jacco van Waardhuizen" userId="536f1707-15b1-49fb-ba25-fab88906ba51" providerId="ADAL" clId="{9CA14B27-13F3-4090-BA2F-1EF3B4294387}" dt="2025-07-08T13:42:46.644" v="559" actId="20577"/>
          <ac:spMkLst>
            <pc:docMk/>
            <pc:sldMk cId="3421563525" sldId="257"/>
            <ac:spMk id="9" creationId="{160B306D-1D09-DFD9-3D5A-EC77444B6E4C}"/>
          </ac:spMkLst>
        </pc:spChg>
        <pc:picChg chg="add del mod">
          <ac:chgData name="Jacco van Waardhuizen" userId="536f1707-15b1-49fb-ba25-fab88906ba51" providerId="ADAL" clId="{9CA14B27-13F3-4090-BA2F-1EF3B4294387}" dt="2025-07-08T13:34:41.356" v="46" actId="478"/>
          <ac:picMkLst>
            <pc:docMk/>
            <pc:sldMk cId="3421563525" sldId="257"/>
            <ac:picMk id="5" creationId="{ADCD7D6D-D5C3-77EC-1137-2744045B4CA3}"/>
          </ac:picMkLst>
        </pc:picChg>
        <pc:picChg chg="add mod">
          <ac:chgData name="Jacco van Waardhuizen" userId="536f1707-15b1-49fb-ba25-fab88906ba51" providerId="ADAL" clId="{9CA14B27-13F3-4090-BA2F-1EF3B4294387}" dt="2025-07-08T13:35:37.539" v="50" actId="1076"/>
          <ac:picMkLst>
            <pc:docMk/>
            <pc:sldMk cId="3421563525" sldId="257"/>
            <ac:picMk id="6" creationId="{4B5E656D-1ED7-DC5B-3D25-0F695BBE446C}"/>
          </ac:picMkLst>
        </pc:picChg>
        <pc:picChg chg="add mod">
          <ac:chgData name="Jacco van Waardhuizen" userId="536f1707-15b1-49fb-ba25-fab88906ba51" providerId="ADAL" clId="{9CA14B27-13F3-4090-BA2F-1EF3B4294387}" dt="2025-07-08T13:36:42.742" v="54" actId="14100"/>
          <ac:picMkLst>
            <pc:docMk/>
            <pc:sldMk cId="3421563525" sldId="257"/>
            <ac:picMk id="7" creationId="{CE5B33A0-39C6-00F9-DB25-9C5C3D02015A}"/>
          </ac:picMkLst>
        </pc:picChg>
      </pc:sldChg>
      <pc:sldChg chg="addSp delSp modSp new mod setBg">
        <pc:chgData name="Jacco van Waardhuizen" userId="536f1707-15b1-49fb-ba25-fab88906ba51" providerId="ADAL" clId="{9CA14B27-13F3-4090-BA2F-1EF3B4294387}" dt="2025-07-09T07:52:50.591" v="604" actId="21"/>
        <pc:sldMkLst>
          <pc:docMk/>
          <pc:sldMk cId="1422870736" sldId="258"/>
        </pc:sldMkLst>
        <pc:spChg chg="del">
          <ac:chgData name="Jacco van Waardhuizen" userId="536f1707-15b1-49fb-ba25-fab88906ba51" providerId="ADAL" clId="{9CA14B27-13F3-4090-BA2F-1EF3B4294387}" dt="2025-07-08T13:43:18.101" v="561" actId="478"/>
          <ac:spMkLst>
            <pc:docMk/>
            <pc:sldMk cId="1422870736" sldId="258"/>
            <ac:spMk id="2" creationId="{5C49327F-B1A7-7004-D7A2-D78CF797AE5A}"/>
          </ac:spMkLst>
        </pc:spChg>
        <pc:spChg chg="del">
          <ac:chgData name="Jacco van Waardhuizen" userId="536f1707-15b1-49fb-ba25-fab88906ba51" providerId="ADAL" clId="{9CA14B27-13F3-4090-BA2F-1EF3B4294387}" dt="2025-07-08T13:43:22.542" v="562" actId="478"/>
          <ac:spMkLst>
            <pc:docMk/>
            <pc:sldMk cId="1422870736" sldId="258"/>
            <ac:spMk id="3" creationId="{7A236658-2CAA-1DE8-DB35-FFE9BA38782F}"/>
          </ac:spMkLst>
        </pc:spChg>
        <pc:spChg chg="add mod">
          <ac:chgData name="Jacco van Waardhuizen" userId="536f1707-15b1-49fb-ba25-fab88906ba51" providerId="ADAL" clId="{9CA14B27-13F3-4090-BA2F-1EF3B4294387}" dt="2025-07-08T13:53:21.342" v="583" actId="1076"/>
          <ac:spMkLst>
            <pc:docMk/>
            <pc:sldMk cId="1422870736" sldId="258"/>
            <ac:spMk id="5" creationId="{370ABD54-31E8-F39B-C4E4-F679E1439005}"/>
          </ac:spMkLst>
        </pc:spChg>
        <pc:spChg chg="add del">
          <ac:chgData name="Jacco van Waardhuizen" userId="536f1707-15b1-49fb-ba25-fab88906ba51" providerId="ADAL" clId="{9CA14B27-13F3-4090-BA2F-1EF3B4294387}" dt="2025-07-08T13:52:51.406" v="576" actId="26606"/>
          <ac:spMkLst>
            <pc:docMk/>
            <pc:sldMk cId="1422870736" sldId="258"/>
            <ac:spMk id="12" creationId="{F13C74B1-5B17-4795-BED0-7140497B445A}"/>
          </ac:spMkLst>
        </pc:spChg>
        <pc:spChg chg="add del">
          <ac:chgData name="Jacco van Waardhuizen" userId="536f1707-15b1-49fb-ba25-fab88906ba51" providerId="ADAL" clId="{9CA14B27-13F3-4090-BA2F-1EF3B4294387}" dt="2025-07-08T13:52:51.406" v="576" actId="26606"/>
          <ac:spMkLst>
            <pc:docMk/>
            <pc:sldMk cId="1422870736" sldId="258"/>
            <ac:spMk id="14" creationId="{D4974D33-8DC5-464E-8C6D-BE58F0669C17}"/>
          </ac:spMkLst>
        </pc:spChg>
        <pc:picChg chg="add del mod">
          <ac:chgData name="Jacco van Waardhuizen" userId="536f1707-15b1-49fb-ba25-fab88906ba51" providerId="ADAL" clId="{9CA14B27-13F3-4090-BA2F-1EF3B4294387}" dt="2025-07-09T07:52:50.591" v="604" actId="21"/>
          <ac:picMkLst>
            <pc:docMk/>
            <pc:sldMk cId="1422870736" sldId="258"/>
            <ac:picMk id="2" creationId="{5E46D5A9-64F9-F32A-65CA-0F03D0F9C924}"/>
          </ac:picMkLst>
        </pc:picChg>
        <pc:picChg chg="add mod">
          <ac:chgData name="Jacco van Waardhuizen" userId="536f1707-15b1-49fb-ba25-fab88906ba51" providerId="ADAL" clId="{9CA14B27-13F3-4090-BA2F-1EF3B4294387}" dt="2025-07-08T13:54:46.162" v="593" actId="1035"/>
          <ac:picMkLst>
            <pc:docMk/>
            <pc:sldMk cId="1422870736" sldId="258"/>
            <ac:picMk id="7" creationId="{E90BDA8A-CD07-5A37-AACA-1DB0A76AADCA}"/>
          </ac:picMkLst>
        </pc:picChg>
      </pc:sldChg>
      <pc:sldChg chg="addSp delSp modSp new mod setBg">
        <pc:chgData name="Jacco van Waardhuizen" userId="536f1707-15b1-49fb-ba25-fab88906ba51" providerId="ADAL" clId="{9CA14B27-13F3-4090-BA2F-1EF3B4294387}" dt="2025-07-09T07:54:15.245" v="631" actId="1076"/>
        <pc:sldMkLst>
          <pc:docMk/>
          <pc:sldMk cId="1189243227" sldId="259"/>
        </pc:sldMkLst>
        <pc:spChg chg="del">
          <ac:chgData name="Jacco van Waardhuizen" userId="536f1707-15b1-49fb-ba25-fab88906ba51" providerId="ADAL" clId="{9CA14B27-13F3-4090-BA2F-1EF3B4294387}" dt="2025-07-08T13:59:25.671" v="595" actId="478"/>
          <ac:spMkLst>
            <pc:docMk/>
            <pc:sldMk cId="1189243227" sldId="259"/>
            <ac:spMk id="2" creationId="{6C28369A-7B11-D672-6B2A-9026C55205A2}"/>
          </ac:spMkLst>
        </pc:spChg>
        <pc:spChg chg="add mod">
          <ac:chgData name="Jacco van Waardhuizen" userId="536f1707-15b1-49fb-ba25-fab88906ba51" providerId="ADAL" clId="{9CA14B27-13F3-4090-BA2F-1EF3B4294387}" dt="2025-07-09T07:54:15.245" v="631" actId="1076"/>
          <ac:spMkLst>
            <pc:docMk/>
            <pc:sldMk cId="1189243227" sldId="259"/>
            <ac:spMk id="3" creationId="{2D7DA12B-B1A5-8A4A-9790-25C0DEA790D7}"/>
          </ac:spMkLst>
        </pc:spChg>
        <pc:spChg chg="del">
          <ac:chgData name="Jacco van Waardhuizen" userId="536f1707-15b1-49fb-ba25-fab88906ba51" providerId="ADAL" clId="{9CA14B27-13F3-4090-BA2F-1EF3B4294387}" dt="2025-07-08T13:59:28.202" v="596" actId="478"/>
          <ac:spMkLst>
            <pc:docMk/>
            <pc:sldMk cId="1189243227" sldId="259"/>
            <ac:spMk id="3" creationId="{8CE35C68-E6D1-0ECB-B301-D83A5568AAFF}"/>
          </ac:spMkLst>
        </pc:spChg>
        <pc:picChg chg="add mod modCrop">
          <ac:chgData name="Jacco van Waardhuizen" userId="536f1707-15b1-49fb-ba25-fab88906ba51" providerId="ADAL" clId="{9CA14B27-13F3-4090-BA2F-1EF3B4294387}" dt="2025-07-09T07:53:37.912" v="613" actId="1440"/>
          <ac:picMkLst>
            <pc:docMk/>
            <pc:sldMk cId="1189243227" sldId="259"/>
            <ac:picMk id="2" creationId="{5E46D5A9-64F9-F32A-65CA-0F03D0F9C924}"/>
          </ac:picMkLst>
        </pc:picChg>
        <pc:picChg chg="add mod">
          <ac:chgData name="Jacco van Waardhuizen" userId="536f1707-15b1-49fb-ba25-fab88906ba51" providerId="ADAL" clId="{9CA14B27-13F3-4090-BA2F-1EF3B4294387}" dt="2025-07-09T07:53:41.244" v="614" actId="1440"/>
          <ac:picMkLst>
            <pc:docMk/>
            <pc:sldMk cId="1189243227" sldId="259"/>
            <ac:picMk id="5" creationId="{20DD6ED6-74C9-FC87-E781-8DB94BC16B49}"/>
          </ac:picMkLst>
        </pc:picChg>
      </pc:sldChg>
      <pc:sldChg chg="addSp delSp modSp new mod">
        <pc:chgData name="Jacco van Waardhuizen" userId="536f1707-15b1-49fb-ba25-fab88906ba51" providerId="ADAL" clId="{9CA14B27-13F3-4090-BA2F-1EF3B4294387}" dt="2025-07-09T07:58:21.330" v="865"/>
        <pc:sldMkLst>
          <pc:docMk/>
          <pc:sldMk cId="3333692805" sldId="260"/>
        </pc:sldMkLst>
        <pc:spChg chg="del">
          <ac:chgData name="Jacco van Waardhuizen" userId="536f1707-15b1-49fb-ba25-fab88906ba51" providerId="ADAL" clId="{9CA14B27-13F3-4090-BA2F-1EF3B4294387}" dt="2025-07-09T07:55:12.977" v="633" actId="478"/>
          <ac:spMkLst>
            <pc:docMk/>
            <pc:sldMk cId="3333692805" sldId="260"/>
            <ac:spMk id="2" creationId="{807649E5-1AA3-7181-0763-AA355518980B}"/>
          </ac:spMkLst>
        </pc:spChg>
        <pc:spChg chg="del">
          <ac:chgData name="Jacco van Waardhuizen" userId="536f1707-15b1-49fb-ba25-fab88906ba51" providerId="ADAL" clId="{9CA14B27-13F3-4090-BA2F-1EF3B4294387}" dt="2025-07-09T07:55:14.602" v="634" actId="478"/>
          <ac:spMkLst>
            <pc:docMk/>
            <pc:sldMk cId="3333692805" sldId="260"/>
            <ac:spMk id="3" creationId="{2870D2EC-1444-309D-2592-38BB84402EC7}"/>
          </ac:spMkLst>
        </pc:spChg>
        <pc:spChg chg="add mod">
          <ac:chgData name="Jacco van Waardhuizen" userId="536f1707-15b1-49fb-ba25-fab88906ba51" providerId="ADAL" clId="{9CA14B27-13F3-4090-BA2F-1EF3B4294387}" dt="2025-07-09T07:57:52.892" v="864" actId="207"/>
          <ac:spMkLst>
            <pc:docMk/>
            <pc:sldMk cId="3333692805" sldId="260"/>
            <ac:spMk id="4" creationId="{400AC673-8203-E9B7-118A-1C7CD746A42C}"/>
          </ac:spMkLst>
        </pc:spChg>
        <pc:picChg chg="add mod ord">
          <ac:chgData name="Jacco van Waardhuizen" userId="536f1707-15b1-49fb-ba25-fab88906ba51" providerId="ADAL" clId="{9CA14B27-13F3-4090-BA2F-1EF3B4294387}" dt="2025-07-09T07:58:21.330" v="865"/>
          <ac:picMkLst>
            <pc:docMk/>
            <pc:sldMk cId="3333692805" sldId="260"/>
            <ac:picMk id="5" creationId="{9408D45D-7CC1-62FC-79EE-051272D517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948E6CE-0A5B-D2F7-57F3-973C8A04B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2290785-EE31-434C-07A2-42FEAC89DC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96A4B26-E883-D92E-C925-6DDA39AF6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E255502-4303-842D-E2D0-C6BD9DD45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D196E45-32D0-DA02-BB5D-1469DADD8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828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603E47-8118-8065-1CBC-A6C9A86EB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59A79BB-DB07-7F2E-B7DC-B36D4D345F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5E875A-CD02-64B4-837A-1A4885997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920F63-3E2D-B202-63FC-C4013920D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4F94E5-D07A-12D0-6B2B-3030B70F9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341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B63532F3-9AFF-45E5-B0CF-C5168143A6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2A376F0-DF1B-E976-4740-979479E54E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820AC5E-0034-2DDE-1108-71FAA805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F60F6EF-6255-DECB-999F-81FDF9DA2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F6AF7B7-8E2E-7BFC-8119-662FD57CD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3890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74021F-44F0-ABB6-A840-EA75846FD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BE8CED-B23C-306E-DCB8-E3B603A6E1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F521A7C-3FFC-EC08-EDA2-3C9862C69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2EEC539-345E-8264-5D39-A02984EEC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F530A5-05AA-22D7-CCFF-1098166F5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5179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F1443D-2183-B55D-872D-9735CD5EA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AAF845D-F297-636F-D29E-C2694CC0B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2912CE2-2328-95B7-740E-039E7844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8F0EF00-09D0-0B0D-9D3B-48C2A8381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F6D457D-1398-0E70-0641-293B573D8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21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91F07D-8A57-9113-F662-9F1D3D5C3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FDE33D-4FB8-2D66-2DC0-F0C9BCE794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85127FD-F55C-3F07-61A3-ADFA7DD1C4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29E9B2C-5B36-F158-F742-1C4D19548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0A61D42-E32D-8963-D9EB-54E2CAA4D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E068C52-A595-7EEC-A31C-9B3387AE4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190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F6E7B5-8BB0-9BC2-F0A9-E98A2CF9A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B587426-919A-F166-C3C7-853302A2C7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C1D7918-F6CF-0AD0-F257-EDE3B8A9F7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529AE41-2AD6-FF65-C295-EBE751679B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1EDA0BB-3F6A-B91E-D271-D0CB818D8D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14F5319-2C89-268E-8ED9-5846B5220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71E2691-56F6-1520-9717-5414F734E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A2D1DDB-7BDF-2F7C-F7E8-FD83F1ED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4000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0FCF8E-91C2-9269-1E63-C32EFC86E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4C36F21-21FE-DAC9-DB38-A5EC60801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246A37A-AA1C-C51D-12E8-DC23C911D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AEBF727F-41B1-50B9-EE60-EE850802D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67316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899CABE-D4D6-89E7-0F44-C17118844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B5F7B7-EF1C-065E-5116-788C68A71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394E655-E8FE-7252-6127-09E81855B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1957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AA06D9-DEA0-BF2A-6353-144E3B9E5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FA0154-6137-C0AF-41B3-1C5E5ED1B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6F3D166-167A-6F02-EA52-B26F0F9B6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28A40B-11B6-E1AD-691D-37C7FC413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65AE5FD-4102-818C-9B17-4E139250F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9DCE445-93F1-310E-BC18-2BF23104D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7520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0A1BE1-7645-C78E-6FFD-E08F1308B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5829D345-4B05-0E8C-5026-75CD89C0D6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AFB9E7E-1DC2-CAEC-7526-2A8354AF31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957F82B-B685-B93D-67DC-2027BE746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73588BC-3C46-CFEA-BD7B-8CDA0BD673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066C179-7ADC-9654-4392-C0965DED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6653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C8E817B-C169-5643-859F-3399C90D3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DBBB80F-0EEB-DE4A-5EEB-0E5D0BEF6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0791F1D-4E49-82AE-9269-8093F616D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25A51A-75EE-4D2C-BE08-69E8D747CC48}" type="datetimeFigureOut">
              <a:rPr lang="nl-NL" smtClean="0"/>
              <a:t>9-7-2025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0B2995C-27C5-82EF-E470-AA6D5DEA6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85A1723-A300-6A4F-9EFA-FAC3513EA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47F84E-8CA6-4628-B472-8A6BB2704D1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763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etary.org/space-images/first-humans-on-mars-artists-concept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https://www.youtube.com/embed/c64sf9vlMrs?start=209&amp;feature=oembed" TargetMode="External"/><Relationship Id="rId1" Type="http://schemas.openxmlformats.org/officeDocument/2006/relationships/video" Target="https://www.youtube.com/embed/ZXKll4xoP5k?feature=oembed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planetary.org/space-images/first-humans-on-mars-artists-conce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buitenshuis, hemel, grond, Eolisch landschap&#10;&#10;Door AI gegenereerde inhoud is mogelijk onjuist.">
            <a:extLst>
              <a:ext uri="{FF2B5EF4-FFF2-40B4-BE49-F238E27FC236}">
                <a16:creationId xmlns:a16="http://schemas.microsoft.com/office/drawing/2014/main" id="{392E33A8-A82B-374A-1928-EBC9E3C2C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2000" cy="6928834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F8F35118-F3B8-C963-8342-B172FEFEEBB7}"/>
              </a:ext>
            </a:extLst>
          </p:cNvPr>
          <p:cNvSpPr txBox="1"/>
          <p:nvPr/>
        </p:nvSpPr>
        <p:spPr>
          <a:xfrm>
            <a:off x="2391104" y="735724"/>
            <a:ext cx="76620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200" dirty="0">
                <a:solidFill>
                  <a:srgbClr val="FFC000"/>
                </a:solidFill>
                <a:latin typeface="ADLaM Display" panose="020F0502020204030204" pitchFamily="2" charset="0"/>
                <a:ea typeface="ADLaM Display" panose="020F0502020204030204" pitchFamily="2" charset="0"/>
                <a:cs typeface="ADLaM Display" panose="020F0502020204030204" pitchFamily="2" charset="0"/>
              </a:rPr>
              <a:t>Wonen op Mars</a:t>
            </a:r>
          </a:p>
        </p:txBody>
      </p:sp>
    </p:spTree>
    <p:extLst>
      <p:ext uri="{BB962C8B-B14F-4D97-AF65-F5344CB8AC3E}">
        <p14:creationId xmlns:p14="http://schemas.microsoft.com/office/powerpoint/2010/main" val="1385313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2">
                <a:lumMod val="40000"/>
                <a:lumOff val="60000"/>
              </a:schemeClr>
            </a:gs>
            <a:gs pos="83000">
              <a:srgbClr val="FFC000"/>
            </a:gs>
            <a:gs pos="6586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75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media 5" title="35x70 prefab steel building time lapse!">
            <a:hlinkClick r:id="" action="ppaction://media"/>
            <a:extLst>
              <a:ext uri="{FF2B5EF4-FFF2-40B4-BE49-F238E27FC236}">
                <a16:creationId xmlns:a16="http://schemas.microsoft.com/office/drawing/2014/main" id="{4B5E656D-1ED7-DC5B-3D25-0F695BBE446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12124" y="674820"/>
            <a:ext cx="4874654" cy="2754180"/>
          </a:xfrm>
          <a:prstGeom prst="rect">
            <a:avLst/>
          </a:prstGeom>
        </p:spPr>
      </p:pic>
      <p:pic>
        <p:nvPicPr>
          <p:cNvPr id="7" name="Onlinemedia 6" title="Can We Live on Mars?">
            <a:hlinkClick r:id="" action="ppaction://media"/>
            <a:extLst>
              <a:ext uri="{FF2B5EF4-FFF2-40B4-BE49-F238E27FC236}">
                <a16:creationId xmlns:a16="http://schemas.microsoft.com/office/drawing/2014/main" id="{CE5B33A0-39C6-00F9-DB25-9C5C3D02015A}"/>
              </a:ext>
            </a:extLst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6499537" y="674820"/>
            <a:ext cx="4874654" cy="2754179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614DE7B4-D50C-6EF7-696C-F27464A9DD6A}"/>
              </a:ext>
            </a:extLst>
          </p:cNvPr>
          <p:cNvSpPr txBox="1"/>
          <p:nvPr/>
        </p:nvSpPr>
        <p:spPr>
          <a:xfrm>
            <a:off x="412124" y="3771900"/>
            <a:ext cx="481878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Prefab – woningbouw</a:t>
            </a:r>
          </a:p>
          <a:p>
            <a:endParaRPr lang="nl-NL" sz="2400" dirty="0"/>
          </a:p>
          <a:p>
            <a:r>
              <a:rPr lang="nl-NL" sz="2400" dirty="0"/>
              <a:t>Soms worden de muren en daken van een gebouw in de fabriek al gemaakt en pas in elkaar gezet op de plek waar het gebouw moet komen.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160B306D-1D09-DFD9-3D5A-EC77444B6E4C}"/>
              </a:ext>
            </a:extLst>
          </p:cNvPr>
          <p:cNvSpPr txBox="1"/>
          <p:nvPr/>
        </p:nvSpPr>
        <p:spPr>
          <a:xfrm>
            <a:off x="6499537" y="3722594"/>
            <a:ext cx="481878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De eerste bewoners</a:t>
            </a:r>
          </a:p>
          <a:p>
            <a:endParaRPr lang="nl-NL" sz="2400" dirty="0"/>
          </a:p>
          <a:p>
            <a:r>
              <a:rPr lang="nl-NL" sz="2400" dirty="0"/>
              <a:t>De eerste mensen op Mars moeten ergens wonen. De huizen moeten luchtdicht zijn, want de atmosfeer op Mars is niet geschikt voor mensen.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156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vak 4">
            <a:extLst>
              <a:ext uri="{FF2B5EF4-FFF2-40B4-BE49-F238E27FC236}">
                <a16:creationId xmlns:a16="http://schemas.microsoft.com/office/drawing/2014/main" id="{370ABD54-31E8-F39B-C4E4-F679E1439005}"/>
              </a:ext>
            </a:extLst>
          </p:cNvPr>
          <p:cNvSpPr txBox="1"/>
          <p:nvPr/>
        </p:nvSpPr>
        <p:spPr>
          <a:xfrm>
            <a:off x="210206" y="639426"/>
            <a:ext cx="5081752" cy="537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 allereerste mensen die naar Mars gaan, hebben woningen nodig.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 onderdelen gaan mee in de raket, maar moeten op Mars door robots in elkaar gezet worden.</a:t>
            </a:r>
            <a:endParaRPr lang="nl-NL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De woningen moeten worden voorzien van een luchtsluis, zodat niet elke keer alle gezuiverde lucht uit de woning wegloopt.</a:t>
            </a:r>
            <a:b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b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nl-NL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  <a:t>Verder moeten de eerste woningen minstens twee kamers hebben. </a:t>
            </a:r>
            <a:endParaRPr lang="nl-NL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Afbeelding 6" descr="Afbeelding met gebouw, koepel, hemel, buitenshuis&#10;&#10;Door AI gegenereerde inhoud is mogelijk onjuist.">
            <a:extLst>
              <a:ext uri="{FF2B5EF4-FFF2-40B4-BE49-F238E27FC236}">
                <a16:creationId xmlns:a16="http://schemas.microsoft.com/office/drawing/2014/main" id="{E90BDA8A-CD07-5A37-AACA-1DB0A76AA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958" y="813714"/>
            <a:ext cx="5081752" cy="508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70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gebouw, meubels, hemel, overdekt&#10;&#10;Door AI gegenereerde inhoud is mogelijk onjuist.">
            <a:extLst>
              <a:ext uri="{FF2B5EF4-FFF2-40B4-BE49-F238E27FC236}">
                <a16:creationId xmlns:a16="http://schemas.microsoft.com/office/drawing/2014/main" id="{20DD6ED6-74C9-FC87-E781-8DB94BC16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359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Afbeelding 1" descr="Afbeelding met gebouw, koepel, hemel, buitenshuis&#10;&#10;Door AI gegenereerde inhoud is mogelijk onjuist.">
            <a:extLst>
              <a:ext uri="{FF2B5EF4-FFF2-40B4-BE49-F238E27FC236}">
                <a16:creationId xmlns:a16="http://schemas.microsoft.com/office/drawing/2014/main" id="{5E46D5A9-64F9-F32A-65CA-0F03D0F9C9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41433" r="48233" b="20679"/>
          <a:stretch/>
        </p:blipFill>
        <p:spPr>
          <a:xfrm>
            <a:off x="343251" y="2743199"/>
            <a:ext cx="3325483" cy="3393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2D7DA12B-B1A5-8A4A-9790-25C0DEA790D7}"/>
              </a:ext>
            </a:extLst>
          </p:cNvPr>
          <p:cNvSpPr txBox="1"/>
          <p:nvPr/>
        </p:nvSpPr>
        <p:spPr>
          <a:xfrm>
            <a:off x="834832" y="2234561"/>
            <a:ext cx="2609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rgbClr val="FFC000"/>
                </a:solidFill>
              </a:rPr>
              <a:t>Luchtsluis</a:t>
            </a:r>
          </a:p>
        </p:txBody>
      </p:sp>
    </p:spTree>
    <p:extLst>
      <p:ext uri="{BB962C8B-B14F-4D97-AF65-F5344CB8AC3E}">
        <p14:creationId xmlns:p14="http://schemas.microsoft.com/office/powerpoint/2010/main" val="1189243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buitenshuis, hemel, grond, Eolisch landschap&#10;&#10;Door AI gegenereerde inhoud is mogelijk onjuist.">
            <a:extLst>
              <a:ext uri="{FF2B5EF4-FFF2-40B4-BE49-F238E27FC236}">
                <a16:creationId xmlns:a16="http://schemas.microsoft.com/office/drawing/2014/main" id="{9408D45D-7CC1-62FC-79EE-051272D517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0" y="0"/>
            <a:ext cx="12192000" cy="6928834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00AC673-8203-E9B7-118A-1C7CD746A42C}"/>
              </a:ext>
            </a:extLst>
          </p:cNvPr>
          <p:cNvSpPr txBox="1"/>
          <p:nvPr/>
        </p:nvSpPr>
        <p:spPr>
          <a:xfrm>
            <a:off x="1245476" y="1890117"/>
            <a:ext cx="862899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 dirty="0">
                <a:solidFill>
                  <a:srgbClr val="FFC000"/>
                </a:solidFill>
              </a:rPr>
              <a:t>Opdracht:</a:t>
            </a:r>
          </a:p>
          <a:p>
            <a:endParaRPr lang="nl-NL" dirty="0">
              <a:solidFill>
                <a:srgbClr val="FFC000"/>
              </a:solidFill>
            </a:endParaRPr>
          </a:p>
          <a:p>
            <a:r>
              <a:rPr lang="nl-NL" sz="3200" dirty="0">
                <a:solidFill>
                  <a:srgbClr val="FFC000"/>
                </a:solidFill>
              </a:rPr>
              <a:t>Bouw een woning voor de bewoners van Mars.</a:t>
            </a:r>
          </a:p>
          <a:p>
            <a:r>
              <a:rPr lang="nl-NL" dirty="0">
                <a:solidFill>
                  <a:srgbClr val="FFC000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FFC000"/>
                </a:solidFill>
              </a:rPr>
              <a:t>Zorg dat de woning ruim genoeg 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FFC000"/>
                </a:solidFill>
              </a:rPr>
              <a:t>Zorg dat er minimaal 2 kamers in de woning zijn.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FFC000"/>
                </a:solidFill>
              </a:rPr>
              <a:t>Zorg dat er een luchtsluis als ingang aanwezig is.</a:t>
            </a:r>
          </a:p>
          <a:p>
            <a:r>
              <a:rPr lang="nl-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369280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Microsoft Office PowerPoint</Application>
  <PresentationFormat>Breedbeeld</PresentationFormat>
  <Paragraphs>19</Paragraphs>
  <Slides>5</Slides>
  <Notes>0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ADLaM Display</vt:lpstr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Jacco van Waardhuizen</dc:creator>
  <cp:lastModifiedBy>Jacco van Waardhuizen</cp:lastModifiedBy>
  <cp:revision>1</cp:revision>
  <dcterms:created xsi:type="dcterms:W3CDTF">2025-07-08T13:31:13Z</dcterms:created>
  <dcterms:modified xsi:type="dcterms:W3CDTF">2025-07-09T07:58:30Z</dcterms:modified>
</cp:coreProperties>
</file>