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11DA90-3279-4B0C-983C-E6ADC8410288}" v="39" dt="2025-07-07T10:26:34.1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73" autoAdjust="0"/>
  </p:normalViewPr>
  <p:slideViewPr>
    <p:cSldViewPr snapToGrid="0">
      <p:cViewPr varScale="1">
        <p:scale>
          <a:sx n="69" d="100"/>
          <a:sy n="69" d="100"/>
        </p:scale>
        <p:origin x="94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co van Waardhuizen" userId="536f1707-15b1-49fb-ba25-fab88906ba51" providerId="ADAL" clId="{8811DA90-3279-4B0C-983C-E6ADC8410288}"/>
    <pc:docChg chg="undo custSel addSld delSld modSld addMainMaster delMainMaster">
      <pc:chgData name="Jacco van Waardhuizen" userId="536f1707-15b1-49fb-ba25-fab88906ba51" providerId="ADAL" clId="{8811DA90-3279-4B0C-983C-E6ADC8410288}" dt="2025-07-15T08:36:43.122" v="5780"/>
      <pc:docMkLst>
        <pc:docMk/>
      </pc:docMkLst>
      <pc:sldChg chg="addSp delSp modSp new mod setBg modClrScheme setClrOvrMap chgLayout">
        <pc:chgData name="Jacco van Waardhuizen" userId="536f1707-15b1-49fb-ba25-fab88906ba51" providerId="ADAL" clId="{8811DA90-3279-4B0C-983C-E6ADC8410288}" dt="2025-07-07T07:27:15.049" v="88" actId="478"/>
        <pc:sldMkLst>
          <pc:docMk/>
          <pc:sldMk cId="3268966648" sldId="256"/>
        </pc:sldMkLst>
        <pc:spChg chg="del mod">
          <ac:chgData name="Jacco van Waardhuizen" userId="536f1707-15b1-49fb-ba25-fab88906ba51" providerId="ADAL" clId="{8811DA90-3279-4B0C-983C-E6ADC8410288}" dt="2025-07-07T07:26:58.359" v="87" actId="478"/>
          <ac:spMkLst>
            <pc:docMk/>
            <pc:sldMk cId="3268966648" sldId="256"/>
            <ac:spMk id="2" creationId="{6CC1183C-B4B1-A788-E1A2-596408802CBF}"/>
          </ac:spMkLst>
        </pc:spChg>
        <pc:spChg chg="mod">
          <ac:chgData name="Jacco van Waardhuizen" userId="536f1707-15b1-49fb-ba25-fab88906ba51" providerId="ADAL" clId="{8811DA90-3279-4B0C-983C-E6ADC8410288}" dt="2025-07-07T07:26:16.327" v="84" actId="27636"/>
          <ac:spMkLst>
            <pc:docMk/>
            <pc:sldMk cId="3268966648" sldId="256"/>
            <ac:spMk id="3" creationId="{3BE2C650-5C5B-BB43-3DE3-0C42CC03B51F}"/>
          </ac:spMkLst>
        </pc:spChg>
        <pc:spChg chg="add mod">
          <ac:chgData name="Jacco van Waardhuizen" userId="536f1707-15b1-49fb-ba25-fab88906ba51" providerId="ADAL" clId="{8811DA90-3279-4B0C-983C-E6ADC8410288}" dt="2025-07-07T07:26:55.693" v="86" actId="1076"/>
          <ac:spMkLst>
            <pc:docMk/>
            <pc:sldMk cId="3268966648" sldId="256"/>
            <ac:spMk id="5" creationId="{A91617DF-FC6D-5C51-C5F7-90B0CA2BE8F9}"/>
          </ac:spMkLst>
        </pc:spChg>
        <pc:spChg chg="add del mod">
          <ac:chgData name="Jacco van Waardhuizen" userId="536f1707-15b1-49fb-ba25-fab88906ba51" providerId="ADAL" clId="{8811DA90-3279-4B0C-983C-E6ADC8410288}" dt="2025-07-07T07:27:15.049" v="88" actId="478"/>
          <ac:spMkLst>
            <pc:docMk/>
            <pc:sldMk cId="3268966648" sldId="256"/>
            <ac:spMk id="7" creationId="{45215DDE-5780-B0F5-E6EB-14D4C273B82D}"/>
          </ac:spMkLst>
        </pc:spChg>
        <pc:spChg chg="add">
          <ac:chgData name="Jacco van Waardhuizen" userId="536f1707-15b1-49fb-ba25-fab88906ba51" providerId="ADAL" clId="{8811DA90-3279-4B0C-983C-E6ADC8410288}" dt="2025-07-07T07:24:10.800" v="47" actId="26606"/>
          <ac:spMkLst>
            <pc:docMk/>
            <pc:sldMk cId="3268966648" sldId="256"/>
            <ac:spMk id="9" creationId="{19F9BF86-FE94-4517-B97D-026C7515E589}"/>
          </ac:spMkLst>
        </pc:spChg>
        <pc:spChg chg="add">
          <ac:chgData name="Jacco van Waardhuizen" userId="536f1707-15b1-49fb-ba25-fab88906ba51" providerId="ADAL" clId="{8811DA90-3279-4B0C-983C-E6ADC8410288}" dt="2025-07-07T07:24:10.800" v="47" actId="26606"/>
          <ac:spMkLst>
            <pc:docMk/>
            <pc:sldMk cId="3268966648" sldId="256"/>
            <ac:spMk id="11" creationId="{122AB34F-E75C-451A-8410-05B6C249E9D3}"/>
          </ac:spMkLst>
        </pc:spChg>
        <pc:picChg chg="add mod">
          <ac:chgData name="Jacco van Waardhuizen" userId="536f1707-15b1-49fb-ba25-fab88906ba51" providerId="ADAL" clId="{8811DA90-3279-4B0C-983C-E6ADC8410288}" dt="2025-07-07T07:25:58.558" v="82" actId="1076"/>
          <ac:picMkLst>
            <pc:docMk/>
            <pc:sldMk cId="3268966648" sldId="256"/>
            <ac:picMk id="4" creationId="{E02C4044-93B1-979C-B4DB-E6F2EFA69FEA}"/>
          </ac:picMkLst>
        </pc:picChg>
        <pc:cxnChg chg="add">
          <ac:chgData name="Jacco van Waardhuizen" userId="536f1707-15b1-49fb-ba25-fab88906ba51" providerId="ADAL" clId="{8811DA90-3279-4B0C-983C-E6ADC8410288}" dt="2025-07-07T07:24:10.800" v="47" actId="26606"/>
          <ac:cxnSpMkLst>
            <pc:docMk/>
            <pc:sldMk cId="3268966648" sldId="256"/>
            <ac:cxnSpMk id="13" creationId="{97CC2FE6-3AD0-4131-B4BC-1F4D65E25E13}"/>
          </ac:cxnSpMkLst>
        </pc:cxnChg>
      </pc:sldChg>
      <pc:sldChg chg="addSp modSp new mod modNotesTx">
        <pc:chgData name="Jacco van Waardhuizen" userId="536f1707-15b1-49fb-ba25-fab88906ba51" providerId="ADAL" clId="{8811DA90-3279-4B0C-983C-E6ADC8410288}" dt="2025-07-15T06:28:58.959" v="2233" actId="20577"/>
        <pc:sldMkLst>
          <pc:docMk/>
          <pc:sldMk cId="3075571284" sldId="257"/>
        </pc:sldMkLst>
        <pc:spChg chg="add mod">
          <ac:chgData name="Jacco van Waardhuizen" userId="536f1707-15b1-49fb-ba25-fab88906ba51" providerId="ADAL" clId="{8811DA90-3279-4B0C-983C-E6ADC8410288}" dt="2025-07-07T07:44:22.074" v="240" actId="14100"/>
          <ac:spMkLst>
            <pc:docMk/>
            <pc:sldMk cId="3075571284" sldId="257"/>
            <ac:spMk id="43" creationId="{360AEC68-20A5-A639-5369-B3D7B369AD0C}"/>
          </ac:spMkLst>
        </pc:spChg>
        <pc:picChg chg="add mod">
          <ac:chgData name="Jacco van Waardhuizen" userId="536f1707-15b1-49fb-ba25-fab88906ba51" providerId="ADAL" clId="{8811DA90-3279-4B0C-983C-E6ADC8410288}" dt="2025-07-07T07:42:16.325" v="148" actId="1076"/>
          <ac:picMkLst>
            <pc:docMk/>
            <pc:sldMk cId="3075571284" sldId="257"/>
            <ac:picMk id="3" creationId="{25083AFF-C943-B237-D663-D050ACD39BFA}"/>
          </ac:picMkLst>
        </pc:picChg>
        <pc:picChg chg="add mod">
          <ac:chgData name="Jacco van Waardhuizen" userId="536f1707-15b1-49fb-ba25-fab88906ba51" providerId="ADAL" clId="{8811DA90-3279-4B0C-983C-E6ADC8410288}" dt="2025-07-07T07:40:58.305" v="128" actId="1076"/>
          <ac:picMkLst>
            <pc:docMk/>
            <pc:sldMk cId="3075571284" sldId="257"/>
            <ac:picMk id="5" creationId="{5021CF37-65B1-2014-014F-FBA435E53DDB}"/>
          </ac:picMkLst>
        </pc:picChg>
        <pc:picChg chg="add mod">
          <ac:chgData name="Jacco van Waardhuizen" userId="536f1707-15b1-49fb-ba25-fab88906ba51" providerId="ADAL" clId="{8811DA90-3279-4B0C-983C-E6ADC8410288}" dt="2025-07-07T07:40:55.695" v="126" actId="1076"/>
          <ac:picMkLst>
            <pc:docMk/>
            <pc:sldMk cId="3075571284" sldId="257"/>
            <ac:picMk id="7" creationId="{633C2E0D-DB5C-5798-FF78-62D4FDC13FF2}"/>
          </ac:picMkLst>
        </pc:picChg>
        <pc:picChg chg="add mod">
          <ac:chgData name="Jacco van Waardhuizen" userId="536f1707-15b1-49fb-ba25-fab88906ba51" providerId="ADAL" clId="{8811DA90-3279-4B0C-983C-E6ADC8410288}" dt="2025-07-07T07:41:12.520" v="139" actId="1076"/>
          <ac:picMkLst>
            <pc:docMk/>
            <pc:sldMk cId="3075571284" sldId="257"/>
            <ac:picMk id="9" creationId="{8D9A3BEB-3B31-6233-0ECE-829BADBA0761}"/>
          </ac:picMkLst>
        </pc:picChg>
        <pc:picChg chg="add mod">
          <ac:chgData name="Jacco van Waardhuizen" userId="536f1707-15b1-49fb-ba25-fab88906ba51" providerId="ADAL" clId="{8811DA90-3279-4B0C-983C-E6ADC8410288}" dt="2025-07-07T07:42:14.952" v="147" actId="1076"/>
          <ac:picMkLst>
            <pc:docMk/>
            <pc:sldMk cId="3075571284" sldId="257"/>
            <ac:picMk id="11" creationId="{27CC6DF7-B411-7863-E3EE-69176D2E2175}"/>
          </ac:picMkLst>
        </pc:picChg>
        <pc:picChg chg="add mod">
          <ac:chgData name="Jacco van Waardhuizen" userId="536f1707-15b1-49fb-ba25-fab88906ba51" providerId="ADAL" clId="{8811DA90-3279-4B0C-983C-E6ADC8410288}" dt="2025-07-07T07:41:13.792" v="140" actId="1076"/>
          <ac:picMkLst>
            <pc:docMk/>
            <pc:sldMk cId="3075571284" sldId="257"/>
            <ac:picMk id="13" creationId="{C3AB97D8-384B-7DAC-0EB6-9D6BD42F6B8C}"/>
          </ac:picMkLst>
        </pc:picChg>
        <pc:picChg chg="add mod">
          <ac:chgData name="Jacco van Waardhuizen" userId="536f1707-15b1-49fb-ba25-fab88906ba51" providerId="ADAL" clId="{8811DA90-3279-4B0C-983C-E6ADC8410288}" dt="2025-07-07T07:42:39.213" v="158" actId="1076"/>
          <ac:picMkLst>
            <pc:docMk/>
            <pc:sldMk cId="3075571284" sldId="257"/>
            <ac:picMk id="15" creationId="{1D209762-994B-671C-C274-94854E6FE406}"/>
          </ac:picMkLst>
        </pc:picChg>
        <pc:picChg chg="add mod">
          <ac:chgData name="Jacco van Waardhuizen" userId="536f1707-15b1-49fb-ba25-fab88906ba51" providerId="ADAL" clId="{8811DA90-3279-4B0C-983C-E6ADC8410288}" dt="2025-07-07T07:42:40.485" v="159" actId="1076"/>
          <ac:picMkLst>
            <pc:docMk/>
            <pc:sldMk cId="3075571284" sldId="257"/>
            <ac:picMk id="17" creationId="{925AFE49-B1C8-CCF7-E8A6-58081B61C3B1}"/>
          </ac:picMkLst>
        </pc:picChg>
        <pc:picChg chg="add mod">
          <ac:chgData name="Jacco van Waardhuizen" userId="536f1707-15b1-49fb-ba25-fab88906ba51" providerId="ADAL" clId="{8811DA90-3279-4B0C-983C-E6ADC8410288}" dt="2025-07-07T07:42:36.667" v="157" actId="1076"/>
          <ac:picMkLst>
            <pc:docMk/>
            <pc:sldMk cId="3075571284" sldId="257"/>
            <ac:picMk id="19" creationId="{AAF538EB-15C8-9E95-3D65-C4F48B3754D6}"/>
          </ac:picMkLst>
        </pc:picChg>
        <pc:picChg chg="add mod">
          <ac:chgData name="Jacco van Waardhuizen" userId="536f1707-15b1-49fb-ba25-fab88906ba51" providerId="ADAL" clId="{8811DA90-3279-4B0C-983C-E6ADC8410288}" dt="2025-07-07T07:41:16.684" v="142" actId="1076"/>
          <ac:picMkLst>
            <pc:docMk/>
            <pc:sldMk cId="3075571284" sldId="257"/>
            <ac:picMk id="21" creationId="{DE12023B-37F6-2401-47F0-45081FE4B88C}"/>
          </ac:picMkLst>
        </pc:picChg>
        <pc:picChg chg="add mod">
          <ac:chgData name="Jacco van Waardhuizen" userId="536f1707-15b1-49fb-ba25-fab88906ba51" providerId="ADAL" clId="{8811DA90-3279-4B0C-983C-E6ADC8410288}" dt="2025-07-07T07:42:42.688" v="160" actId="1076"/>
          <ac:picMkLst>
            <pc:docMk/>
            <pc:sldMk cId="3075571284" sldId="257"/>
            <ac:picMk id="23" creationId="{CD51BC2D-91A5-FB81-42DF-4005DECADF96}"/>
          </ac:picMkLst>
        </pc:picChg>
        <pc:picChg chg="add mod">
          <ac:chgData name="Jacco van Waardhuizen" userId="536f1707-15b1-49fb-ba25-fab88906ba51" providerId="ADAL" clId="{8811DA90-3279-4B0C-983C-E6ADC8410288}" dt="2025-07-07T07:42:44.024" v="161" actId="1076"/>
          <ac:picMkLst>
            <pc:docMk/>
            <pc:sldMk cId="3075571284" sldId="257"/>
            <ac:picMk id="25" creationId="{50915B68-6847-35E3-508C-83080C0106BD}"/>
          </ac:picMkLst>
        </pc:picChg>
        <pc:picChg chg="add mod">
          <ac:chgData name="Jacco van Waardhuizen" userId="536f1707-15b1-49fb-ba25-fab88906ba51" providerId="ADAL" clId="{8811DA90-3279-4B0C-983C-E6ADC8410288}" dt="2025-07-07T07:42:45.405" v="162" actId="1076"/>
          <ac:picMkLst>
            <pc:docMk/>
            <pc:sldMk cId="3075571284" sldId="257"/>
            <ac:picMk id="27" creationId="{7378C1FC-B543-E90F-2911-BE8F7B061482}"/>
          </ac:picMkLst>
        </pc:picChg>
        <pc:picChg chg="add mod">
          <ac:chgData name="Jacco van Waardhuizen" userId="536f1707-15b1-49fb-ba25-fab88906ba51" providerId="ADAL" clId="{8811DA90-3279-4B0C-983C-E6ADC8410288}" dt="2025-07-07T07:40:54.153" v="125" actId="1076"/>
          <ac:picMkLst>
            <pc:docMk/>
            <pc:sldMk cId="3075571284" sldId="257"/>
            <ac:picMk id="29" creationId="{C831A9DE-CE32-1F90-23AE-7EEF19D7E4D3}"/>
          </ac:picMkLst>
        </pc:picChg>
        <pc:picChg chg="add mod">
          <ac:chgData name="Jacco van Waardhuizen" userId="536f1707-15b1-49fb-ba25-fab88906ba51" providerId="ADAL" clId="{8811DA90-3279-4B0C-983C-E6ADC8410288}" dt="2025-07-07T07:42:47.779" v="163" actId="1076"/>
          <ac:picMkLst>
            <pc:docMk/>
            <pc:sldMk cId="3075571284" sldId="257"/>
            <ac:picMk id="31" creationId="{CBCA5993-6960-F4CD-7AE5-D8BB3806FEF4}"/>
          </ac:picMkLst>
        </pc:picChg>
        <pc:picChg chg="add mod">
          <ac:chgData name="Jacco van Waardhuizen" userId="536f1707-15b1-49fb-ba25-fab88906ba51" providerId="ADAL" clId="{8811DA90-3279-4B0C-983C-E6ADC8410288}" dt="2025-07-07T07:42:49.154" v="164" actId="1076"/>
          <ac:picMkLst>
            <pc:docMk/>
            <pc:sldMk cId="3075571284" sldId="257"/>
            <ac:picMk id="33" creationId="{B504B689-305C-8767-9626-FC85FF86D5E0}"/>
          </ac:picMkLst>
        </pc:picChg>
        <pc:picChg chg="add mod">
          <ac:chgData name="Jacco van Waardhuizen" userId="536f1707-15b1-49fb-ba25-fab88906ba51" providerId="ADAL" clId="{8811DA90-3279-4B0C-983C-E6ADC8410288}" dt="2025-07-07T07:42:34.848" v="156" actId="1076"/>
          <ac:picMkLst>
            <pc:docMk/>
            <pc:sldMk cId="3075571284" sldId="257"/>
            <ac:picMk id="35" creationId="{BE255707-CC22-906F-53E9-D6496413454A}"/>
          </ac:picMkLst>
        </pc:picChg>
        <pc:picChg chg="add mod">
          <ac:chgData name="Jacco van Waardhuizen" userId="536f1707-15b1-49fb-ba25-fab88906ba51" providerId="ADAL" clId="{8811DA90-3279-4B0C-983C-E6ADC8410288}" dt="2025-07-07T07:42:24.365" v="153" actId="1076"/>
          <ac:picMkLst>
            <pc:docMk/>
            <pc:sldMk cId="3075571284" sldId="257"/>
            <ac:picMk id="37" creationId="{083C7377-7810-7102-92B9-4E63E3784FAF}"/>
          </ac:picMkLst>
        </pc:picChg>
        <pc:picChg chg="add mod">
          <ac:chgData name="Jacco van Waardhuizen" userId="536f1707-15b1-49fb-ba25-fab88906ba51" providerId="ADAL" clId="{8811DA90-3279-4B0C-983C-E6ADC8410288}" dt="2025-07-07T07:42:17.994" v="149" actId="1076"/>
          <ac:picMkLst>
            <pc:docMk/>
            <pc:sldMk cId="3075571284" sldId="257"/>
            <ac:picMk id="39" creationId="{1C4A8CE2-A672-E439-1F7D-FF0CB6CD6259}"/>
          </ac:picMkLst>
        </pc:picChg>
        <pc:picChg chg="add mod">
          <ac:chgData name="Jacco van Waardhuizen" userId="536f1707-15b1-49fb-ba25-fab88906ba51" providerId="ADAL" clId="{8811DA90-3279-4B0C-983C-E6ADC8410288}" dt="2025-07-07T07:40:49.101" v="123" actId="14100"/>
          <ac:picMkLst>
            <pc:docMk/>
            <pc:sldMk cId="3075571284" sldId="257"/>
            <ac:picMk id="41" creationId="{AC08ECC6-8CFC-5A4B-36C2-7F5320327A1F}"/>
          </ac:picMkLst>
        </pc:picChg>
      </pc:sldChg>
      <pc:sldChg chg="addSp modSp new mod setBg modNotesTx">
        <pc:chgData name="Jacco van Waardhuizen" userId="536f1707-15b1-49fb-ba25-fab88906ba51" providerId="ADAL" clId="{8811DA90-3279-4B0C-983C-E6ADC8410288}" dt="2025-07-15T06:37:58.354" v="3544" actId="20577"/>
        <pc:sldMkLst>
          <pc:docMk/>
          <pc:sldMk cId="3047040289" sldId="258"/>
        </pc:sldMkLst>
        <pc:picChg chg="add mod">
          <ac:chgData name="Jacco van Waardhuizen" userId="536f1707-15b1-49fb-ba25-fab88906ba51" providerId="ADAL" clId="{8811DA90-3279-4B0C-983C-E6ADC8410288}" dt="2025-07-07T08:28:25.753" v="346" actId="108"/>
          <ac:picMkLst>
            <pc:docMk/>
            <pc:sldMk cId="3047040289" sldId="258"/>
            <ac:picMk id="3" creationId="{CF4C5C6C-E948-A254-019F-CAC29B4807B5}"/>
          </ac:picMkLst>
        </pc:picChg>
        <pc:picChg chg="add mod">
          <ac:chgData name="Jacco van Waardhuizen" userId="536f1707-15b1-49fb-ba25-fab88906ba51" providerId="ADAL" clId="{8811DA90-3279-4B0C-983C-E6ADC8410288}" dt="2025-07-07T08:29:06.905" v="360" actId="1076"/>
          <ac:picMkLst>
            <pc:docMk/>
            <pc:sldMk cId="3047040289" sldId="258"/>
            <ac:picMk id="5" creationId="{9DAFC25E-8D76-A54C-9C7C-B633111318B8}"/>
          </ac:picMkLst>
        </pc:picChg>
        <pc:picChg chg="add mod">
          <ac:chgData name="Jacco van Waardhuizen" userId="536f1707-15b1-49fb-ba25-fab88906ba51" providerId="ADAL" clId="{8811DA90-3279-4B0C-983C-E6ADC8410288}" dt="2025-07-07T08:29:01" v="357" actId="1076"/>
          <ac:picMkLst>
            <pc:docMk/>
            <pc:sldMk cId="3047040289" sldId="258"/>
            <ac:picMk id="7" creationId="{C827BDBA-9851-E39A-D1B6-AADA972C9E94}"/>
          </ac:picMkLst>
        </pc:picChg>
        <pc:picChg chg="add mod">
          <ac:chgData name="Jacco van Waardhuizen" userId="536f1707-15b1-49fb-ba25-fab88906ba51" providerId="ADAL" clId="{8811DA90-3279-4B0C-983C-E6ADC8410288}" dt="2025-07-07T08:29:04.397" v="359" actId="1076"/>
          <ac:picMkLst>
            <pc:docMk/>
            <pc:sldMk cId="3047040289" sldId="258"/>
            <ac:picMk id="9" creationId="{8281E6E6-0239-8342-297F-FDBCB3C1020C}"/>
          </ac:picMkLst>
        </pc:picChg>
        <pc:picChg chg="add mod modCrop">
          <ac:chgData name="Jacco van Waardhuizen" userId="536f1707-15b1-49fb-ba25-fab88906ba51" providerId="ADAL" clId="{8811DA90-3279-4B0C-983C-E6ADC8410288}" dt="2025-07-07T08:28:59.362" v="356" actId="1076"/>
          <ac:picMkLst>
            <pc:docMk/>
            <pc:sldMk cId="3047040289" sldId="258"/>
            <ac:picMk id="11" creationId="{34A3FA6C-5D72-59C1-A5F3-BF64C0EE3B56}"/>
          </ac:picMkLst>
        </pc:picChg>
        <pc:picChg chg="add mod">
          <ac:chgData name="Jacco van Waardhuizen" userId="536f1707-15b1-49fb-ba25-fab88906ba51" providerId="ADAL" clId="{8811DA90-3279-4B0C-983C-E6ADC8410288}" dt="2025-07-07T08:28:57.942" v="355" actId="1076"/>
          <ac:picMkLst>
            <pc:docMk/>
            <pc:sldMk cId="3047040289" sldId="258"/>
            <ac:picMk id="13" creationId="{DF8A704A-0DB8-F76B-046B-AC98A20659B4}"/>
          </ac:picMkLst>
        </pc:picChg>
        <pc:picChg chg="add mod">
          <ac:chgData name="Jacco van Waardhuizen" userId="536f1707-15b1-49fb-ba25-fab88906ba51" providerId="ADAL" clId="{8811DA90-3279-4B0C-983C-E6ADC8410288}" dt="2025-07-07T08:28:18.658" v="345" actId="1440"/>
          <ac:picMkLst>
            <pc:docMk/>
            <pc:sldMk cId="3047040289" sldId="258"/>
            <ac:picMk id="15" creationId="{D956AFC9-CDB6-E59B-4C3F-CC7944583343}"/>
          </ac:picMkLst>
        </pc:picChg>
        <pc:picChg chg="add mod">
          <ac:chgData name="Jacco van Waardhuizen" userId="536f1707-15b1-49fb-ba25-fab88906ba51" providerId="ADAL" clId="{8811DA90-3279-4B0C-983C-E6ADC8410288}" dt="2025-07-07T08:29:48.985" v="368" actId="1036"/>
          <ac:picMkLst>
            <pc:docMk/>
            <pc:sldMk cId="3047040289" sldId="258"/>
            <ac:picMk id="17" creationId="{F48FB010-F74C-2FA3-947F-5A5754AE01FB}"/>
          </ac:picMkLst>
        </pc:picChg>
        <pc:picChg chg="add mod modCrop">
          <ac:chgData name="Jacco van Waardhuizen" userId="536f1707-15b1-49fb-ba25-fab88906ba51" providerId="ADAL" clId="{8811DA90-3279-4B0C-983C-E6ADC8410288}" dt="2025-07-07T08:29:11.010" v="361" actId="1076"/>
          <ac:picMkLst>
            <pc:docMk/>
            <pc:sldMk cId="3047040289" sldId="258"/>
            <ac:picMk id="19" creationId="{5597B615-9F2F-988C-9C67-AB5EACD4C539}"/>
          </ac:picMkLst>
        </pc:picChg>
        <pc:picChg chg="add mod ord">
          <ac:chgData name="Jacco van Waardhuizen" userId="536f1707-15b1-49fb-ba25-fab88906ba51" providerId="ADAL" clId="{8811DA90-3279-4B0C-983C-E6ADC8410288}" dt="2025-07-07T08:28:56.287" v="354" actId="14100"/>
          <ac:picMkLst>
            <pc:docMk/>
            <pc:sldMk cId="3047040289" sldId="258"/>
            <ac:picMk id="21" creationId="{78F5406B-BDB9-9798-DB42-3E9441B97BBB}"/>
          </ac:picMkLst>
        </pc:picChg>
      </pc:sldChg>
      <pc:sldChg chg="addSp modSp new mod setBg setClrOvrMap modNotesTx">
        <pc:chgData name="Jacco van Waardhuizen" userId="536f1707-15b1-49fb-ba25-fab88906ba51" providerId="ADAL" clId="{8811DA90-3279-4B0C-983C-E6ADC8410288}" dt="2025-07-15T08:28:49.439" v="5285" actId="20577"/>
        <pc:sldMkLst>
          <pc:docMk/>
          <pc:sldMk cId="1814126993" sldId="259"/>
        </pc:sldMkLst>
        <pc:spChg chg="add mod ord">
          <ac:chgData name="Jacco van Waardhuizen" userId="536f1707-15b1-49fb-ba25-fab88906ba51" providerId="ADAL" clId="{8811DA90-3279-4B0C-983C-E6ADC8410288}" dt="2025-07-07T08:33:36.048" v="407" actId="26606"/>
          <ac:spMkLst>
            <pc:docMk/>
            <pc:sldMk cId="1814126993" sldId="259"/>
            <ac:spMk id="2" creationId="{1536F3D9-E57A-ED3A-E5EF-8F5B85B32379}"/>
          </ac:spMkLst>
        </pc:spChg>
        <pc:spChg chg="add">
          <ac:chgData name="Jacco van Waardhuizen" userId="536f1707-15b1-49fb-ba25-fab88906ba51" providerId="ADAL" clId="{8811DA90-3279-4B0C-983C-E6ADC8410288}" dt="2025-07-07T08:33:36.048" v="407" actId="26606"/>
          <ac:spMkLst>
            <pc:docMk/>
            <pc:sldMk cId="1814126993" sldId="259"/>
            <ac:spMk id="11" creationId="{19F9BF86-FE94-4517-B97D-026C7515E589}"/>
          </ac:spMkLst>
        </pc:spChg>
        <pc:spChg chg="add">
          <ac:chgData name="Jacco van Waardhuizen" userId="536f1707-15b1-49fb-ba25-fab88906ba51" providerId="ADAL" clId="{8811DA90-3279-4B0C-983C-E6ADC8410288}" dt="2025-07-07T08:33:36.048" v="407" actId="26606"/>
          <ac:spMkLst>
            <pc:docMk/>
            <pc:sldMk cId="1814126993" sldId="259"/>
            <ac:spMk id="13" creationId="{72E284DE-AB43-1296-3166-892F44A3A2E9}"/>
          </ac:spMkLst>
        </pc:spChg>
        <pc:picChg chg="add mod">
          <ac:chgData name="Jacco van Waardhuizen" userId="536f1707-15b1-49fb-ba25-fab88906ba51" providerId="ADAL" clId="{8811DA90-3279-4B0C-983C-E6ADC8410288}" dt="2025-07-07T08:33:36.048" v="407" actId="26606"/>
          <ac:picMkLst>
            <pc:docMk/>
            <pc:sldMk cId="1814126993" sldId="259"/>
            <ac:picMk id="4" creationId="{B284763C-52A3-5AD3-88DD-A423297368E2}"/>
          </ac:picMkLst>
        </pc:picChg>
        <pc:cxnChg chg="add">
          <ac:chgData name="Jacco van Waardhuizen" userId="536f1707-15b1-49fb-ba25-fab88906ba51" providerId="ADAL" clId="{8811DA90-3279-4B0C-983C-E6ADC8410288}" dt="2025-07-07T08:33:36.048" v="407" actId="26606"/>
          <ac:cxnSpMkLst>
            <pc:docMk/>
            <pc:sldMk cId="1814126993" sldId="259"/>
            <ac:cxnSpMk id="9" creationId="{118E06E4-607B-144B-382B-AD3D06B1EE8C}"/>
          </ac:cxnSpMkLst>
        </pc:cxnChg>
        <pc:cxnChg chg="add">
          <ac:chgData name="Jacco van Waardhuizen" userId="536f1707-15b1-49fb-ba25-fab88906ba51" providerId="ADAL" clId="{8811DA90-3279-4B0C-983C-E6ADC8410288}" dt="2025-07-07T08:33:36.048" v="407" actId="26606"/>
          <ac:cxnSpMkLst>
            <pc:docMk/>
            <pc:sldMk cId="1814126993" sldId="259"/>
            <ac:cxnSpMk id="15" creationId="{97CC2FE6-3AD0-4131-B4BC-1F4D65E25E13}"/>
          </ac:cxnSpMkLst>
        </pc:cxnChg>
      </pc:sldChg>
      <pc:sldChg chg="addSp modSp new mod setBg setClrOvrMap modNotesTx">
        <pc:chgData name="Jacco van Waardhuizen" userId="536f1707-15b1-49fb-ba25-fab88906ba51" providerId="ADAL" clId="{8811DA90-3279-4B0C-983C-E6ADC8410288}" dt="2025-07-15T08:32:53.402" v="5779" actId="20577"/>
        <pc:sldMkLst>
          <pc:docMk/>
          <pc:sldMk cId="3719810964" sldId="260"/>
        </pc:sldMkLst>
        <pc:spChg chg="add mod ord">
          <ac:chgData name="Jacco van Waardhuizen" userId="536f1707-15b1-49fb-ba25-fab88906ba51" providerId="ADAL" clId="{8811DA90-3279-4B0C-983C-E6ADC8410288}" dt="2025-07-07T08:40:08.763" v="455" actId="26606"/>
          <ac:spMkLst>
            <pc:docMk/>
            <pc:sldMk cId="3719810964" sldId="260"/>
            <ac:spMk id="2" creationId="{A8C3E66D-8878-1521-826B-2B160C5533CF}"/>
          </ac:spMkLst>
        </pc:spChg>
        <pc:spChg chg="add">
          <ac:chgData name="Jacco van Waardhuizen" userId="536f1707-15b1-49fb-ba25-fab88906ba51" providerId="ADAL" clId="{8811DA90-3279-4B0C-983C-E6ADC8410288}" dt="2025-07-07T08:40:08.763" v="455" actId="26606"/>
          <ac:spMkLst>
            <pc:docMk/>
            <pc:sldMk cId="3719810964" sldId="260"/>
            <ac:spMk id="11" creationId="{46B9231A-B34B-4A29-A6AC-532E1EE81575}"/>
          </ac:spMkLst>
        </pc:spChg>
        <pc:picChg chg="add mod">
          <ac:chgData name="Jacco van Waardhuizen" userId="536f1707-15b1-49fb-ba25-fab88906ba51" providerId="ADAL" clId="{8811DA90-3279-4B0C-983C-E6ADC8410288}" dt="2025-07-07T08:40:08.763" v="455" actId="26606"/>
          <ac:picMkLst>
            <pc:docMk/>
            <pc:sldMk cId="3719810964" sldId="260"/>
            <ac:picMk id="4" creationId="{9E3F3A40-8836-A3E0-8CC5-07F6A760AC5D}"/>
          </ac:picMkLst>
        </pc:picChg>
        <pc:cxnChg chg="add">
          <ac:chgData name="Jacco van Waardhuizen" userId="536f1707-15b1-49fb-ba25-fab88906ba51" providerId="ADAL" clId="{8811DA90-3279-4B0C-983C-E6ADC8410288}" dt="2025-07-07T08:40:08.763" v="455" actId="26606"/>
          <ac:cxnSpMkLst>
            <pc:docMk/>
            <pc:sldMk cId="3719810964" sldId="260"/>
            <ac:cxnSpMk id="9" creationId="{118E06E4-607B-144B-382B-AD3D06B1EE8C}"/>
          </ac:cxnSpMkLst>
        </pc:cxnChg>
        <pc:cxnChg chg="add">
          <ac:chgData name="Jacco van Waardhuizen" userId="536f1707-15b1-49fb-ba25-fab88906ba51" providerId="ADAL" clId="{8811DA90-3279-4B0C-983C-E6ADC8410288}" dt="2025-07-07T08:40:08.763" v="455" actId="26606"/>
          <ac:cxnSpMkLst>
            <pc:docMk/>
            <pc:sldMk cId="3719810964" sldId="260"/>
            <ac:cxnSpMk id="13" creationId="{F0CE0765-E93C-4D37-9D5F-D464EFB10FA7}"/>
          </ac:cxnSpMkLst>
        </pc:cxnChg>
      </pc:sldChg>
      <pc:sldChg chg="addSp delSp modSp new mod setBg modNotesTx">
        <pc:chgData name="Jacco van Waardhuizen" userId="536f1707-15b1-49fb-ba25-fab88906ba51" providerId="ADAL" clId="{8811DA90-3279-4B0C-983C-E6ADC8410288}" dt="2025-07-15T08:36:43.122" v="5780"/>
        <pc:sldMkLst>
          <pc:docMk/>
          <pc:sldMk cId="2692585194" sldId="261"/>
        </pc:sldMkLst>
        <pc:spChg chg="add mod">
          <ac:chgData name="Jacco van Waardhuizen" userId="536f1707-15b1-49fb-ba25-fab88906ba51" providerId="ADAL" clId="{8811DA90-3279-4B0C-983C-E6ADC8410288}" dt="2025-07-07T09:08:01.959" v="658" actId="113"/>
          <ac:spMkLst>
            <pc:docMk/>
            <pc:sldMk cId="2692585194" sldId="261"/>
            <ac:spMk id="6" creationId="{F5E8E691-E351-FF6A-9558-8A2AB716A6E7}"/>
          </ac:spMkLst>
        </pc:spChg>
        <pc:spChg chg="add del">
          <ac:chgData name="Jacco van Waardhuizen" userId="536f1707-15b1-49fb-ba25-fab88906ba51" providerId="ADAL" clId="{8811DA90-3279-4B0C-983C-E6ADC8410288}" dt="2025-07-07T09:00:05.945" v="472" actId="26606"/>
          <ac:spMkLst>
            <pc:docMk/>
            <pc:sldMk cId="2692585194" sldId="261"/>
            <ac:spMk id="10" creationId="{ABA4FDDF-F59C-428B-8603-3A86D75931AB}"/>
          </ac:spMkLst>
        </pc:spChg>
        <pc:picChg chg="add del mod">
          <ac:chgData name="Jacco van Waardhuizen" userId="536f1707-15b1-49fb-ba25-fab88906ba51" providerId="ADAL" clId="{8811DA90-3279-4B0C-983C-E6ADC8410288}" dt="2025-07-07T08:50:33.612" v="458" actId="478"/>
          <ac:picMkLst>
            <pc:docMk/>
            <pc:sldMk cId="2692585194" sldId="261"/>
            <ac:picMk id="3" creationId="{376B109E-A71E-D667-9BB3-B8842A40E017}"/>
          </ac:picMkLst>
        </pc:picChg>
        <pc:picChg chg="add mod modCrop">
          <ac:chgData name="Jacco van Waardhuizen" userId="536f1707-15b1-49fb-ba25-fab88906ba51" providerId="ADAL" clId="{8811DA90-3279-4B0C-983C-E6ADC8410288}" dt="2025-07-07T09:00:15.322" v="474" actId="14100"/>
          <ac:picMkLst>
            <pc:docMk/>
            <pc:sldMk cId="2692585194" sldId="261"/>
            <ac:picMk id="5" creationId="{A62F0C55-1368-DE4C-79B0-C3F86D4F9BCF}"/>
          </ac:picMkLst>
        </pc:picChg>
        <pc:cxnChg chg="add del">
          <ac:chgData name="Jacco van Waardhuizen" userId="536f1707-15b1-49fb-ba25-fab88906ba51" providerId="ADAL" clId="{8811DA90-3279-4B0C-983C-E6ADC8410288}" dt="2025-07-07T09:00:05.945" v="472" actId="26606"/>
          <ac:cxnSpMkLst>
            <pc:docMk/>
            <pc:sldMk cId="2692585194" sldId="261"/>
            <ac:cxnSpMk id="12" creationId="{19F39946-6C27-40AB-A613-7930E921976F}"/>
          </ac:cxnSpMkLst>
        </pc:cxnChg>
      </pc:sldChg>
      <pc:sldChg chg="addSp modSp new mod setBg">
        <pc:chgData name="Jacco van Waardhuizen" userId="536f1707-15b1-49fb-ba25-fab88906ba51" providerId="ADAL" clId="{8811DA90-3279-4B0C-983C-E6ADC8410288}" dt="2025-07-07T09:07:14.498" v="657" actId="26606"/>
        <pc:sldMkLst>
          <pc:docMk/>
          <pc:sldMk cId="367325883" sldId="262"/>
        </pc:sldMkLst>
        <pc:spChg chg="add mod">
          <ac:chgData name="Jacco van Waardhuizen" userId="536f1707-15b1-49fb-ba25-fab88906ba51" providerId="ADAL" clId="{8811DA90-3279-4B0C-983C-E6ADC8410288}" dt="2025-07-07T09:07:14.498" v="657" actId="26606"/>
          <ac:spMkLst>
            <pc:docMk/>
            <pc:sldMk cId="367325883" sldId="262"/>
            <ac:spMk id="3" creationId="{AA1A82C9-C019-7FD1-C8EE-44CC15B1930A}"/>
          </ac:spMkLst>
        </pc:spChg>
        <pc:spChg chg="add">
          <ac:chgData name="Jacco van Waardhuizen" userId="536f1707-15b1-49fb-ba25-fab88906ba51" providerId="ADAL" clId="{8811DA90-3279-4B0C-983C-E6ADC8410288}" dt="2025-07-07T09:07:14.498" v="657" actId="26606"/>
          <ac:spMkLst>
            <pc:docMk/>
            <pc:sldMk cId="367325883" sldId="262"/>
            <ac:spMk id="12" creationId="{CFD1D2CD-954D-4C4D-B505-05EAD159B230}"/>
          </ac:spMkLst>
        </pc:spChg>
        <pc:picChg chg="add mod">
          <ac:chgData name="Jacco van Waardhuizen" userId="536f1707-15b1-49fb-ba25-fab88906ba51" providerId="ADAL" clId="{8811DA90-3279-4B0C-983C-E6ADC8410288}" dt="2025-07-07T09:07:14.498" v="657" actId="26606"/>
          <ac:picMkLst>
            <pc:docMk/>
            <pc:sldMk cId="367325883" sldId="262"/>
            <ac:picMk id="5" creationId="{F898064D-ECEB-AE62-A0C4-0869C850E026}"/>
          </ac:picMkLst>
        </pc:picChg>
        <pc:cxnChg chg="add">
          <ac:chgData name="Jacco van Waardhuizen" userId="536f1707-15b1-49fb-ba25-fab88906ba51" providerId="ADAL" clId="{8811DA90-3279-4B0C-983C-E6ADC8410288}" dt="2025-07-07T09:07:14.498" v="657" actId="26606"/>
          <ac:cxnSpMkLst>
            <pc:docMk/>
            <pc:sldMk cId="367325883" sldId="262"/>
            <ac:cxnSpMk id="10" creationId="{118E06E4-607B-144B-382B-AD3D06B1EE8C}"/>
          </ac:cxnSpMkLst>
        </pc:cxnChg>
        <pc:cxnChg chg="add">
          <ac:chgData name="Jacco van Waardhuizen" userId="536f1707-15b1-49fb-ba25-fab88906ba51" providerId="ADAL" clId="{8811DA90-3279-4B0C-983C-E6ADC8410288}" dt="2025-07-07T09:07:14.498" v="657" actId="26606"/>
          <ac:cxnSpMkLst>
            <pc:docMk/>
            <pc:sldMk cId="367325883" sldId="262"/>
            <ac:cxnSpMk id="14" creationId="{A2D508B3-A66C-833E-D929-8DC211635676}"/>
          </ac:cxnSpMkLst>
        </pc:cxnChg>
      </pc:sldChg>
      <pc:sldChg chg="addSp modSp new mod">
        <pc:chgData name="Jacco van Waardhuizen" userId="536f1707-15b1-49fb-ba25-fab88906ba51" providerId="ADAL" clId="{8811DA90-3279-4B0C-983C-E6ADC8410288}" dt="2025-07-07T09:24:06.992" v="824" actId="113"/>
        <pc:sldMkLst>
          <pc:docMk/>
          <pc:sldMk cId="413572945" sldId="263"/>
        </pc:sldMkLst>
        <pc:spChg chg="add mod">
          <ac:chgData name="Jacco van Waardhuizen" userId="536f1707-15b1-49fb-ba25-fab88906ba51" providerId="ADAL" clId="{8811DA90-3279-4B0C-983C-E6ADC8410288}" dt="2025-07-07T09:24:06.992" v="824" actId="113"/>
          <ac:spMkLst>
            <pc:docMk/>
            <pc:sldMk cId="413572945" sldId="263"/>
            <ac:spMk id="3" creationId="{44688090-7F0F-3098-AEB9-0683819DEE3B}"/>
          </ac:spMkLst>
        </pc:spChg>
        <pc:picChg chg="add mod modCrop">
          <ac:chgData name="Jacco van Waardhuizen" userId="536f1707-15b1-49fb-ba25-fab88906ba51" providerId="ADAL" clId="{8811DA90-3279-4B0C-983C-E6ADC8410288}" dt="2025-07-07T09:23:28.570" v="822" actId="1076"/>
          <ac:picMkLst>
            <pc:docMk/>
            <pc:sldMk cId="413572945" sldId="263"/>
            <ac:picMk id="5" creationId="{52212960-AB15-2A72-E014-3544DD0904A1}"/>
          </ac:picMkLst>
        </pc:picChg>
        <pc:picChg chg="add mod modCrop">
          <ac:chgData name="Jacco van Waardhuizen" userId="536f1707-15b1-49fb-ba25-fab88906ba51" providerId="ADAL" clId="{8811DA90-3279-4B0C-983C-E6ADC8410288}" dt="2025-07-07T09:23:23.913" v="821" actId="1076"/>
          <ac:picMkLst>
            <pc:docMk/>
            <pc:sldMk cId="413572945" sldId="263"/>
            <ac:picMk id="7" creationId="{1B9F84DC-E882-0EA5-49BE-8607EB747A76}"/>
          </ac:picMkLst>
        </pc:picChg>
      </pc:sldChg>
      <pc:sldChg chg="addSp modSp new mod">
        <pc:chgData name="Jacco van Waardhuizen" userId="536f1707-15b1-49fb-ba25-fab88906ba51" providerId="ADAL" clId="{8811DA90-3279-4B0C-983C-E6ADC8410288}" dt="2025-07-07T10:26:09.251" v="1224" actId="20577"/>
        <pc:sldMkLst>
          <pc:docMk/>
          <pc:sldMk cId="1671595380" sldId="264"/>
        </pc:sldMkLst>
        <pc:spChg chg="add mod">
          <ac:chgData name="Jacco van Waardhuizen" userId="536f1707-15b1-49fb-ba25-fab88906ba51" providerId="ADAL" clId="{8811DA90-3279-4B0C-983C-E6ADC8410288}" dt="2025-07-07T10:26:09.251" v="1224" actId="20577"/>
          <ac:spMkLst>
            <pc:docMk/>
            <pc:sldMk cId="1671595380" sldId="264"/>
            <ac:spMk id="2" creationId="{DD5C0295-9DE1-37AC-07CE-F6C0016F60F3}"/>
          </ac:spMkLst>
        </pc:spChg>
      </pc:sldChg>
      <pc:sldChg chg="modSp add mod">
        <pc:chgData name="Jacco van Waardhuizen" userId="536f1707-15b1-49fb-ba25-fab88906ba51" providerId="ADAL" clId="{8811DA90-3279-4B0C-983C-E6ADC8410288}" dt="2025-07-07T10:32:10.721" v="1369" actId="6549"/>
        <pc:sldMkLst>
          <pc:docMk/>
          <pc:sldMk cId="3375512016" sldId="265"/>
        </pc:sldMkLst>
        <pc:spChg chg="mod">
          <ac:chgData name="Jacco van Waardhuizen" userId="536f1707-15b1-49fb-ba25-fab88906ba51" providerId="ADAL" clId="{8811DA90-3279-4B0C-983C-E6ADC8410288}" dt="2025-07-07T10:32:10.721" v="1369" actId="6549"/>
          <ac:spMkLst>
            <pc:docMk/>
            <pc:sldMk cId="3375512016" sldId="265"/>
            <ac:spMk id="2" creationId="{DD5C0295-9DE1-37AC-07CE-F6C0016F60F3}"/>
          </ac:spMkLst>
        </pc:spChg>
      </pc:sldChg>
      <pc:sldChg chg="new del">
        <pc:chgData name="Jacco van Waardhuizen" userId="536f1707-15b1-49fb-ba25-fab88906ba51" providerId="ADAL" clId="{8811DA90-3279-4B0C-983C-E6ADC8410288}" dt="2025-07-07T11:21:30.735" v="1371" actId="47"/>
        <pc:sldMkLst>
          <pc:docMk/>
          <pc:sldMk cId="3438129749" sldId="266"/>
        </pc:sldMkLst>
      </pc:sldChg>
      <pc:sldMasterChg chg="del delSldLayout">
        <pc:chgData name="Jacco van Waardhuizen" userId="536f1707-15b1-49fb-ba25-fab88906ba51" providerId="ADAL" clId="{8811DA90-3279-4B0C-983C-E6ADC8410288}" dt="2025-07-07T07:24:10.800" v="47" actId="26606"/>
        <pc:sldMasterMkLst>
          <pc:docMk/>
          <pc:sldMasterMk cId="1320596790" sldId="2147483660"/>
        </pc:sldMasterMkLst>
        <pc:sldLayoutChg chg="del">
          <pc:chgData name="Jacco van Waardhuizen" userId="536f1707-15b1-49fb-ba25-fab88906ba51" providerId="ADAL" clId="{8811DA90-3279-4B0C-983C-E6ADC8410288}" dt="2025-07-07T07:24:10.800" v="47" actId="26606"/>
          <pc:sldLayoutMkLst>
            <pc:docMk/>
            <pc:sldMasterMk cId="1320596790" sldId="2147483660"/>
            <pc:sldLayoutMk cId="3435842241" sldId="2147483661"/>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532573148" sldId="2147483662"/>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914995787" sldId="2147483663"/>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115601753" sldId="2147483664"/>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873579083" sldId="2147483665"/>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716857366" sldId="2147483666"/>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1298659858" sldId="2147483667"/>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518910663" sldId="2147483668"/>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752963349" sldId="2147483669"/>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085672803" sldId="2147483670"/>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249950610" sldId="2147483671"/>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3231157441" sldId="2147483672"/>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4012620912" sldId="2147483673"/>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2368047784" sldId="2147483674"/>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1254351542" sldId="2147483675"/>
          </pc:sldLayoutMkLst>
        </pc:sldLayoutChg>
        <pc:sldLayoutChg chg="del">
          <pc:chgData name="Jacco van Waardhuizen" userId="536f1707-15b1-49fb-ba25-fab88906ba51" providerId="ADAL" clId="{8811DA90-3279-4B0C-983C-E6ADC8410288}" dt="2025-07-07T07:24:10.800" v="47" actId="26606"/>
          <pc:sldLayoutMkLst>
            <pc:docMk/>
            <pc:sldMasterMk cId="1320596790" sldId="2147483660"/>
            <pc:sldLayoutMk cId="2245887991" sldId="2147483676"/>
          </pc:sldLayoutMkLst>
        </pc:sldLayoutChg>
      </pc:sldMasterChg>
      <pc:sldMasterChg chg="add addSldLayout">
        <pc:chgData name="Jacco van Waardhuizen" userId="536f1707-15b1-49fb-ba25-fab88906ba51" providerId="ADAL" clId="{8811DA90-3279-4B0C-983C-E6ADC8410288}" dt="2025-07-07T07:24:10.800" v="47" actId="26606"/>
        <pc:sldMasterMkLst>
          <pc:docMk/>
          <pc:sldMasterMk cId="1418272719" sldId="2147483711"/>
        </pc:sldMasterMkLst>
        <pc:sldLayoutChg chg="add">
          <pc:chgData name="Jacco van Waardhuizen" userId="536f1707-15b1-49fb-ba25-fab88906ba51" providerId="ADAL" clId="{8811DA90-3279-4B0C-983C-E6ADC8410288}" dt="2025-07-07T07:24:10.800" v="47" actId="26606"/>
          <pc:sldLayoutMkLst>
            <pc:docMk/>
            <pc:sldMasterMk cId="1418272719" sldId="2147483711"/>
            <pc:sldLayoutMk cId="309215481" sldId="2147483700"/>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392104938" sldId="2147483701"/>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1650723301" sldId="2147483702"/>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3276182855" sldId="2147483703"/>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3265362792" sldId="2147483704"/>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84342232" sldId="2147483705"/>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200486280" sldId="2147483706"/>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1571373088" sldId="2147483707"/>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1905998228" sldId="2147483708"/>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3725498673" sldId="2147483709"/>
          </pc:sldLayoutMkLst>
        </pc:sldLayoutChg>
        <pc:sldLayoutChg chg="add">
          <pc:chgData name="Jacco van Waardhuizen" userId="536f1707-15b1-49fb-ba25-fab88906ba51" providerId="ADAL" clId="{8811DA90-3279-4B0C-983C-E6ADC8410288}" dt="2025-07-07T07:24:10.800" v="47" actId="26606"/>
          <pc:sldLayoutMkLst>
            <pc:docMk/>
            <pc:sldMasterMk cId="1418272719" sldId="2147483711"/>
            <pc:sldLayoutMk cId="3494292897" sldId="214748371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269D9-3A80-40FE-85DF-59308E3F5E72}" type="datetimeFigureOut">
              <a:rPr lang="nl-NL" smtClean="0"/>
              <a:t>15-7-2025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F78656-F568-4414-ADA3-3EB355CA9E7B}" type="slidenum">
              <a:rPr lang="nl-NL" smtClean="0"/>
              <a:t>‹nr.›</a:t>
            </a:fld>
            <a:endParaRPr lang="nl-NL"/>
          </a:p>
        </p:txBody>
      </p:sp>
    </p:spTree>
    <p:extLst>
      <p:ext uri="{BB962C8B-B14F-4D97-AF65-F5344CB8AC3E}">
        <p14:creationId xmlns:p14="http://schemas.microsoft.com/office/powerpoint/2010/main" val="2408072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Mogelijke betekenissen van de iconen, van links naar rechts in banen gelezen.</a:t>
            </a:r>
          </a:p>
          <a:p>
            <a:r>
              <a:rPr lang="nl-NL" dirty="0"/>
              <a:t>Telraam: allerlei getallen – Grafiek: allerlei metingen – Drinkfles: hoeveelheden/inhouden – batterij: energieverbruik of opslag – borrelende maatbeker: kooktemperatuur/verhoudingen mengsels – Kaart met potlood: routes – camera: afbeeldingen – windvaan: windkracht en richting – wekker: allerlei tijden – afvinklijstje; </a:t>
            </a:r>
            <a:r>
              <a:rPr lang="nl-NL" dirty="0" err="1"/>
              <a:t>to</a:t>
            </a:r>
            <a:r>
              <a:rPr lang="nl-NL" dirty="0"/>
              <a:t>-do-list – video: videomateriaal – </a:t>
            </a:r>
            <a:r>
              <a:rPr lang="nl-NL" dirty="0" err="1"/>
              <a:t>cloudservice</a:t>
            </a:r>
            <a:r>
              <a:rPr lang="nl-NL" dirty="0"/>
              <a:t>: opgeslagen data van allerlei inhoud – netwerk: sociale netwerken (bijvoorbeeld van </a:t>
            </a:r>
            <a:r>
              <a:rPr lang="nl-NL" dirty="0" err="1"/>
              <a:t>socials</a:t>
            </a:r>
            <a:r>
              <a:rPr lang="nl-NL" dirty="0"/>
              <a:t>) – document: allerlei teksten – Meetlint: maten - Van A naar B: routes – klembord: notities van allerlei soorten – kompas: coördinaten op de wereld – hoofdje: lichaamstemperatuur – scherm: alles wat er op je scherm verschijnt en wat je daar doet.</a:t>
            </a:r>
          </a:p>
        </p:txBody>
      </p:sp>
      <p:sp>
        <p:nvSpPr>
          <p:cNvPr id="4" name="Tijdelijke aanduiding voor dianummer 3"/>
          <p:cNvSpPr>
            <a:spLocks noGrp="1"/>
          </p:cNvSpPr>
          <p:nvPr>
            <p:ph type="sldNum" sz="quarter" idx="5"/>
          </p:nvPr>
        </p:nvSpPr>
        <p:spPr/>
        <p:txBody>
          <a:bodyPr/>
          <a:lstStyle/>
          <a:p>
            <a:fld id="{10F78656-F568-4414-ADA3-3EB355CA9E7B}" type="slidenum">
              <a:rPr lang="nl-NL" smtClean="0"/>
              <a:t>2</a:t>
            </a:fld>
            <a:endParaRPr lang="nl-NL"/>
          </a:p>
        </p:txBody>
      </p:sp>
    </p:spTree>
    <p:extLst>
      <p:ext uri="{BB962C8B-B14F-4D97-AF65-F5344CB8AC3E}">
        <p14:creationId xmlns:p14="http://schemas.microsoft.com/office/powerpoint/2010/main" val="581433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Bovenrij</a:t>
            </a:r>
            <a:r>
              <a:rPr lang="nl-NL" dirty="0"/>
              <a:t>:</a:t>
            </a:r>
          </a:p>
          <a:p>
            <a:endParaRPr lang="nl-NL" dirty="0"/>
          </a:p>
          <a:p>
            <a:r>
              <a:rPr lang="nl-NL" dirty="0"/>
              <a:t>Mevrouw bedient systemen op een computer. Alles wordt bijgehouden en opgeslagen. Steeds meer data.</a:t>
            </a:r>
          </a:p>
          <a:p>
            <a:r>
              <a:rPr lang="nl-NL" dirty="0"/>
              <a:t>Dokter doet medische metingen bij de patiënt. Alles wordt opgeschreven en in de computer ingevoerd en bewaard.</a:t>
            </a:r>
          </a:p>
          <a:p>
            <a:r>
              <a:rPr lang="nl-NL" dirty="0"/>
              <a:t>Er worden plattegronden van gebouwen ontworpen en opgeslagen. Wijzigingen aan gebouwen worden aangepast.</a:t>
            </a:r>
          </a:p>
          <a:p>
            <a:endParaRPr lang="nl-NL" dirty="0"/>
          </a:p>
          <a:p>
            <a:r>
              <a:rPr lang="nl-NL" dirty="0" err="1"/>
              <a:t>Middenrij</a:t>
            </a:r>
            <a:r>
              <a:rPr lang="nl-NL" dirty="0"/>
              <a:t>:</a:t>
            </a:r>
          </a:p>
          <a:p>
            <a:endParaRPr lang="nl-NL" dirty="0"/>
          </a:p>
          <a:p>
            <a:r>
              <a:rPr lang="nl-NL" dirty="0"/>
              <a:t>Hardloopster houdt al haar tijden bij. Ook voeding en gewicht en training worden bijgehouden.</a:t>
            </a:r>
          </a:p>
          <a:p>
            <a:r>
              <a:rPr lang="nl-NL" dirty="0"/>
              <a:t>Beveiligingscamera filmt alles. Kan altijd teruggekeken worden. Ook computers kunnen de beelden ‘lezen’ </a:t>
            </a:r>
          </a:p>
          <a:p>
            <a:r>
              <a:rPr lang="nl-NL" dirty="0"/>
              <a:t>Muziek kan worden opgenomen en opgeslagen op een computer. Dan is het data.</a:t>
            </a:r>
          </a:p>
          <a:p>
            <a:endParaRPr lang="nl-NL" dirty="0"/>
          </a:p>
          <a:p>
            <a:r>
              <a:rPr lang="nl-NL" dirty="0" err="1"/>
              <a:t>Onderrij</a:t>
            </a:r>
            <a:r>
              <a:rPr lang="nl-NL" dirty="0"/>
              <a:t>:</a:t>
            </a:r>
          </a:p>
          <a:p>
            <a:endParaRPr lang="nl-NL" dirty="0"/>
          </a:p>
          <a:p>
            <a:r>
              <a:rPr lang="nl-NL" dirty="0"/>
              <a:t>Alles wat je op een computer doet, is data en wordt data. Niet alleen de inhoud die je bekijkt, maar ook alles wat je maakt, aanklikt, </a:t>
            </a:r>
            <a:r>
              <a:rPr lang="nl-NL" dirty="0" err="1"/>
              <a:t>liked</a:t>
            </a:r>
            <a:r>
              <a:rPr lang="nl-NL" dirty="0"/>
              <a:t>. Alles wordt op dat moment data. </a:t>
            </a:r>
          </a:p>
          <a:p>
            <a:r>
              <a:rPr lang="nl-NL" dirty="0"/>
              <a:t>Op je telefoon wordt veel van wat je leest, bekijkt, installeert, verstuurd, bijgehouden. Daar geef je toestemming voor. Op je telefoon zitten ook fitness-meters, bijvoorbeeld stappenteller of via je horloge. Allemaal data.</a:t>
            </a:r>
          </a:p>
          <a:p>
            <a:r>
              <a:rPr lang="nl-NL" dirty="0"/>
              <a:t>Als we bij houden wat we precies eten, via video, foto of bijhouden in een boekje of computer, dan is dat data die later iets kan vertellen over ons eetpatroon.</a:t>
            </a:r>
          </a:p>
          <a:p>
            <a:r>
              <a:rPr lang="nl-NL" dirty="0"/>
              <a:t>  </a:t>
            </a:r>
          </a:p>
        </p:txBody>
      </p:sp>
      <p:sp>
        <p:nvSpPr>
          <p:cNvPr id="4" name="Tijdelijke aanduiding voor dianummer 3"/>
          <p:cNvSpPr>
            <a:spLocks noGrp="1"/>
          </p:cNvSpPr>
          <p:nvPr>
            <p:ph type="sldNum" sz="quarter" idx="5"/>
          </p:nvPr>
        </p:nvSpPr>
        <p:spPr/>
        <p:txBody>
          <a:bodyPr/>
          <a:lstStyle/>
          <a:p>
            <a:fld id="{10F78656-F568-4414-ADA3-3EB355CA9E7B}" type="slidenum">
              <a:rPr lang="nl-NL" smtClean="0"/>
              <a:t>3</a:t>
            </a:fld>
            <a:endParaRPr lang="nl-NL"/>
          </a:p>
        </p:txBody>
      </p:sp>
    </p:spTree>
    <p:extLst>
      <p:ext uri="{BB962C8B-B14F-4D97-AF65-F5344CB8AC3E}">
        <p14:creationId xmlns:p14="http://schemas.microsoft.com/office/powerpoint/2010/main" val="804561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Heel vroeger konden mensen alleen via verhalen bepaalde informatie aan elkaar overbrengen. Door deze verhalen steeds weer aan elkaar te vertellen, bleven de verhalen bestaan. Wel was daar het gevaar dat het verhaal steeds iets veranderde.</a:t>
            </a:r>
          </a:p>
          <a:p>
            <a:endParaRPr lang="nl-NL" dirty="0"/>
          </a:p>
          <a:p>
            <a:r>
              <a:rPr lang="nl-NL" dirty="0"/>
              <a:t>Later werden grottekeningen gemaakt die de verhalen waarschijnlijk ondersteunden. Veel van die tekeningen zijn zo lang bewaard gebleven dat wij ze nu nog steeds kunnen zien. Zo weten wij bijvoorbeeld op welke dieren de mensen toen jaagden.</a:t>
            </a:r>
          </a:p>
          <a:p>
            <a:endParaRPr lang="nl-NL" dirty="0"/>
          </a:p>
          <a:p>
            <a:r>
              <a:rPr lang="nl-NL" dirty="0"/>
              <a:t>Het schrift ontwikkelde zich. Eerst op kleitabletten en in steen gegraveerd, later ook op papier. Informatie moest wel met de hand aangebracht worden en lang niet iedereen kon lezen en schrijven. Toch ontstonden er al snel de eerste soort bibliotheken waar allerlei teksten werden verzameld. Je zou dat de eerste databanken van de mensheid kunnen noemen. Natuurlijk werd er ook al heel wat geschilderd. Schilderijen waren een belangrijke bron van informatie, zeker voor mensen die niet konden lezen.</a:t>
            </a:r>
          </a:p>
          <a:p>
            <a:endParaRPr lang="nl-NL" dirty="0"/>
          </a:p>
          <a:p>
            <a:r>
              <a:rPr lang="nl-NL" dirty="0"/>
              <a:t>Nadat de boekdrukkunst was uitgevonden ging het erg snel. Steeds meer mensen konden lezen en schrijven en alles werd in boeken en kranten vastgelegd en verspreid. Bibliotheken puilden uit. Als je ergens informatie over zocht, moest je daar zijn.</a:t>
            </a:r>
          </a:p>
          <a:p>
            <a:endParaRPr lang="nl-NL" dirty="0"/>
          </a:p>
          <a:p>
            <a:r>
              <a:rPr lang="nl-NL" dirty="0"/>
              <a:t>Met de komst van de computer en de steeds betere technologie daaromheen, hebben we niet alleen teksten gedigitaliseerd, maar ook filmbeelden en foto’s. Geluiden en allerlei andere metingen die we met apparaten kunnen doen. Bijna alles kan en gebeurt nu digitaal. Alles wordt opgeslagen.</a:t>
            </a:r>
          </a:p>
        </p:txBody>
      </p:sp>
      <p:sp>
        <p:nvSpPr>
          <p:cNvPr id="4" name="Tijdelijke aanduiding voor dianummer 3"/>
          <p:cNvSpPr>
            <a:spLocks noGrp="1"/>
          </p:cNvSpPr>
          <p:nvPr>
            <p:ph type="sldNum" sz="quarter" idx="5"/>
          </p:nvPr>
        </p:nvSpPr>
        <p:spPr/>
        <p:txBody>
          <a:bodyPr/>
          <a:lstStyle/>
          <a:p>
            <a:fld id="{10F78656-F568-4414-ADA3-3EB355CA9E7B}" type="slidenum">
              <a:rPr lang="nl-NL" smtClean="0"/>
              <a:t>4</a:t>
            </a:fld>
            <a:endParaRPr lang="nl-NL"/>
          </a:p>
        </p:txBody>
      </p:sp>
    </p:spTree>
    <p:extLst>
      <p:ext uri="{BB962C8B-B14F-4D97-AF65-F5344CB8AC3E}">
        <p14:creationId xmlns:p14="http://schemas.microsoft.com/office/powerpoint/2010/main" val="3072926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 kunnen veel digitaal bewaren.</a:t>
            </a:r>
          </a:p>
          <a:p>
            <a:r>
              <a:rPr lang="nl-NL" dirty="0"/>
              <a:t>Teksten – Foto’s – Video’s – Geluiden – Satellietbeelden – Radarbeelden – Medische gegevens – Zelfs de complete genetische samenstelling van de mens (genoom).</a:t>
            </a:r>
          </a:p>
          <a:p>
            <a:endParaRPr lang="nl-NL" dirty="0"/>
          </a:p>
          <a:p>
            <a:r>
              <a:rPr lang="nl-NL" dirty="0"/>
              <a:t>Waar nog uitdagingen liggen op dit gebied:  Geuren zijn lastig vast te leggen. Emoties kunnen beschreven worden, maar nog niet echt vastgelegd. Hetzelfde geldt voor wat wij voelen met onze huid.  Maar wie weet….. Misschien vinden we daar ook nog iets op.</a:t>
            </a:r>
          </a:p>
        </p:txBody>
      </p:sp>
      <p:sp>
        <p:nvSpPr>
          <p:cNvPr id="4" name="Tijdelijke aanduiding voor dianummer 3"/>
          <p:cNvSpPr>
            <a:spLocks noGrp="1"/>
          </p:cNvSpPr>
          <p:nvPr>
            <p:ph type="sldNum" sz="quarter" idx="5"/>
          </p:nvPr>
        </p:nvSpPr>
        <p:spPr/>
        <p:txBody>
          <a:bodyPr/>
          <a:lstStyle/>
          <a:p>
            <a:fld id="{10F78656-F568-4414-ADA3-3EB355CA9E7B}" type="slidenum">
              <a:rPr lang="nl-NL" smtClean="0"/>
              <a:t>5</a:t>
            </a:fld>
            <a:endParaRPr lang="nl-NL"/>
          </a:p>
        </p:txBody>
      </p:sp>
    </p:spTree>
    <p:extLst>
      <p:ext uri="{BB962C8B-B14F-4D97-AF65-F5344CB8AC3E}">
        <p14:creationId xmlns:p14="http://schemas.microsoft.com/office/powerpoint/2010/main" val="39327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1" i="0" dirty="0">
                <a:solidFill>
                  <a:srgbClr val="424242"/>
                </a:solidFill>
                <a:effectLst/>
                <a:latin typeface="Segoe Sans"/>
              </a:rPr>
              <a:t>Hoe computers werken met 1 en 0</a:t>
            </a:r>
          </a:p>
          <a:p>
            <a:pPr algn="l"/>
            <a:r>
              <a:rPr lang="nl-NL" b="0" i="0" dirty="0">
                <a:solidFill>
                  <a:srgbClr val="424242"/>
                </a:solidFill>
                <a:effectLst/>
                <a:latin typeface="Segoe Sans"/>
              </a:rPr>
              <a:t>Computers begrijpen geen woorden zoals mensen dat doen. In plaats daarvan gebruiken ze </a:t>
            </a:r>
            <a:r>
              <a:rPr lang="nl-NL" b="1" i="0" dirty="0">
                <a:solidFill>
                  <a:srgbClr val="424242"/>
                </a:solidFill>
                <a:effectLst/>
                <a:latin typeface="Segoe Sans"/>
              </a:rPr>
              <a:t>getallen</a:t>
            </a:r>
            <a:r>
              <a:rPr lang="nl-NL" b="0" i="0" dirty="0">
                <a:solidFill>
                  <a:srgbClr val="424242"/>
                </a:solidFill>
                <a:effectLst/>
                <a:latin typeface="Segoe Sans"/>
              </a:rPr>
              <a:t>: alleen de cijfers </a:t>
            </a:r>
            <a:r>
              <a:rPr lang="nl-NL" b="1" i="0" dirty="0">
                <a:solidFill>
                  <a:srgbClr val="424242"/>
                </a:solidFill>
                <a:effectLst/>
                <a:latin typeface="Segoe Sans"/>
              </a:rPr>
              <a:t>1</a:t>
            </a:r>
            <a:r>
              <a:rPr lang="nl-NL" b="0" i="0" dirty="0">
                <a:solidFill>
                  <a:srgbClr val="424242"/>
                </a:solidFill>
                <a:effectLst/>
                <a:latin typeface="Segoe Sans"/>
              </a:rPr>
              <a:t> en </a:t>
            </a:r>
            <a:r>
              <a:rPr lang="nl-NL" b="1" i="0" dirty="0">
                <a:solidFill>
                  <a:srgbClr val="424242"/>
                </a:solidFill>
                <a:effectLst/>
                <a:latin typeface="Segoe Sans"/>
              </a:rPr>
              <a:t>0</a:t>
            </a:r>
            <a:r>
              <a:rPr lang="nl-NL" b="0" i="0" dirty="0">
                <a:solidFill>
                  <a:srgbClr val="424242"/>
                </a:solidFill>
                <a:effectLst/>
                <a:latin typeface="Segoe Sans"/>
              </a:rPr>
              <a:t>. Dit heet </a:t>
            </a:r>
            <a:r>
              <a:rPr lang="nl-NL" b="1" i="0" dirty="0">
                <a:solidFill>
                  <a:srgbClr val="424242"/>
                </a:solidFill>
                <a:effectLst/>
                <a:latin typeface="Segoe Sans"/>
              </a:rPr>
              <a:t>binaire code</a:t>
            </a:r>
            <a:r>
              <a:rPr lang="nl-NL" b="0" i="0" dirty="0">
                <a:solidFill>
                  <a:srgbClr val="424242"/>
                </a:solidFill>
                <a:effectLst/>
                <a:latin typeface="Segoe Sans"/>
              </a:rPr>
              <a:t>.</a:t>
            </a:r>
          </a:p>
          <a:p>
            <a:pPr algn="l">
              <a:buFont typeface="Arial" panose="020B0604020202020204" pitchFamily="34" charset="0"/>
              <a:buChar char="•"/>
            </a:pPr>
            <a:r>
              <a:rPr lang="nl-NL" b="0" i="0" dirty="0">
                <a:solidFill>
                  <a:srgbClr val="424242"/>
                </a:solidFill>
                <a:effectLst/>
                <a:latin typeface="Segoe Sans"/>
              </a:rPr>
              <a:t>Een </a:t>
            </a:r>
            <a:r>
              <a:rPr lang="nl-NL" b="1" i="0" dirty="0">
                <a:solidFill>
                  <a:srgbClr val="424242"/>
                </a:solidFill>
                <a:effectLst/>
                <a:latin typeface="Segoe Sans"/>
              </a:rPr>
              <a:t>1</a:t>
            </a:r>
            <a:r>
              <a:rPr lang="nl-NL" b="0" i="0" dirty="0">
                <a:solidFill>
                  <a:srgbClr val="424242"/>
                </a:solidFill>
                <a:effectLst/>
                <a:latin typeface="Segoe Sans"/>
              </a:rPr>
              <a:t> betekent meestal "aan".</a:t>
            </a:r>
          </a:p>
          <a:p>
            <a:pPr algn="l">
              <a:buFont typeface="Arial" panose="020B0604020202020204" pitchFamily="34" charset="0"/>
              <a:buChar char="•"/>
            </a:pPr>
            <a:r>
              <a:rPr lang="nl-NL" b="0" i="0" dirty="0">
                <a:solidFill>
                  <a:srgbClr val="424242"/>
                </a:solidFill>
                <a:effectLst/>
                <a:latin typeface="Segoe Sans"/>
              </a:rPr>
              <a:t>Een </a:t>
            </a:r>
            <a:r>
              <a:rPr lang="nl-NL" b="1" i="0" dirty="0">
                <a:solidFill>
                  <a:srgbClr val="424242"/>
                </a:solidFill>
                <a:effectLst/>
                <a:latin typeface="Segoe Sans"/>
              </a:rPr>
              <a:t>0</a:t>
            </a:r>
            <a:r>
              <a:rPr lang="nl-NL" b="0" i="0" dirty="0">
                <a:solidFill>
                  <a:srgbClr val="424242"/>
                </a:solidFill>
                <a:effectLst/>
                <a:latin typeface="Segoe Sans"/>
              </a:rPr>
              <a:t> betekent meestal "uit".</a:t>
            </a:r>
          </a:p>
          <a:p>
            <a:pPr algn="l"/>
            <a:r>
              <a:rPr lang="nl-NL" b="0" i="0" dirty="0">
                <a:solidFill>
                  <a:srgbClr val="424242"/>
                </a:solidFill>
                <a:effectLst/>
                <a:latin typeface="Segoe Sans"/>
              </a:rPr>
              <a:t>Alles wat je op een computer ziet—tekst, foto's, muziek, video's—is opgebouwd uit een lange reeks van deze 1-en en 0-en.</a:t>
            </a:r>
          </a:p>
          <a:p>
            <a:pPr algn="l"/>
            <a:r>
              <a:rPr lang="nl-NL" b="0" i="0" dirty="0">
                <a:solidFill>
                  <a:srgbClr val="424242"/>
                </a:solidFill>
                <a:effectLst/>
                <a:latin typeface="Segoe Sans"/>
              </a:rPr>
              <a:t>Bijvoorbeeld:</a:t>
            </a:r>
          </a:p>
          <a:p>
            <a:pPr algn="l">
              <a:buFont typeface="Arial" panose="020B0604020202020204" pitchFamily="34" charset="0"/>
              <a:buChar char="•"/>
            </a:pPr>
            <a:r>
              <a:rPr lang="nl-NL" b="0" i="0" dirty="0">
                <a:solidFill>
                  <a:srgbClr val="424242"/>
                </a:solidFill>
                <a:effectLst/>
                <a:latin typeface="Segoe Sans"/>
              </a:rPr>
              <a:t>De letter </a:t>
            </a:r>
            <a:r>
              <a:rPr lang="nl-NL" b="1" i="0" dirty="0">
                <a:solidFill>
                  <a:srgbClr val="424242"/>
                </a:solidFill>
                <a:effectLst/>
                <a:latin typeface="Segoe Sans"/>
              </a:rPr>
              <a:t>A</a:t>
            </a:r>
            <a:r>
              <a:rPr lang="nl-NL" b="0" i="0" dirty="0">
                <a:solidFill>
                  <a:srgbClr val="424242"/>
                </a:solidFill>
                <a:effectLst/>
                <a:latin typeface="Segoe Sans"/>
              </a:rPr>
              <a:t> wordt in binaire code geschreven als </a:t>
            </a:r>
            <a:r>
              <a:rPr lang="nl-NL" b="1" i="0" dirty="0">
                <a:solidFill>
                  <a:srgbClr val="424242"/>
                </a:solidFill>
                <a:effectLst/>
                <a:latin typeface="Segoe Sans"/>
              </a:rPr>
              <a:t>01000001</a:t>
            </a:r>
            <a:r>
              <a:rPr lang="nl-NL" b="0" i="0" dirty="0">
                <a:solidFill>
                  <a:srgbClr val="424242"/>
                </a:solidFill>
                <a:effectLst/>
                <a:latin typeface="Segoe Sans"/>
              </a:rPr>
              <a:t>.</a:t>
            </a:r>
          </a:p>
          <a:p>
            <a:pPr algn="l">
              <a:buFont typeface="Arial" panose="020B0604020202020204" pitchFamily="34" charset="0"/>
              <a:buChar char="•"/>
            </a:pPr>
            <a:r>
              <a:rPr lang="nl-NL" b="0" i="0" dirty="0">
                <a:solidFill>
                  <a:srgbClr val="424242"/>
                </a:solidFill>
                <a:effectLst/>
                <a:latin typeface="Segoe Sans"/>
              </a:rPr>
              <a:t>Een simpele afbeelding bestaat uit duizenden puntjes (pixels), en elke pixel heeft een kleur die ook wordt opgeslagen als een reeks 1-en en 0-en.</a:t>
            </a:r>
          </a:p>
          <a:p>
            <a:pPr algn="l"/>
            <a:r>
              <a:rPr lang="nl-NL" b="0" i="0" dirty="0">
                <a:solidFill>
                  <a:srgbClr val="424242"/>
                </a:solidFill>
                <a:effectLst/>
                <a:latin typeface="Segoe Sans"/>
              </a:rPr>
              <a:t>De computer leest deze binaire code razendsnel en zet het om in iets dat wij kunnen begrijpen, zoals een zin op een scherm of een liedje dat je hoort.</a:t>
            </a:r>
          </a:p>
          <a:p>
            <a:endParaRPr lang="nl-NL" dirty="0"/>
          </a:p>
        </p:txBody>
      </p:sp>
      <p:sp>
        <p:nvSpPr>
          <p:cNvPr id="4" name="Tijdelijke aanduiding voor dianummer 3"/>
          <p:cNvSpPr>
            <a:spLocks noGrp="1"/>
          </p:cNvSpPr>
          <p:nvPr>
            <p:ph type="sldNum" sz="quarter" idx="5"/>
          </p:nvPr>
        </p:nvSpPr>
        <p:spPr/>
        <p:txBody>
          <a:bodyPr/>
          <a:lstStyle/>
          <a:p>
            <a:fld id="{10F78656-F568-4414-ADA3-3EB355CA9E7B}" type="slidenum">
              <a:rPr lang="nl-NL" smtClean="0"/>
              <a:t>6</a:t>
            </a:fld>
            <a:endParaRPr lang="nl-NL"/>
          </a:p>
        </p:txBody>
      </p:sp>
    </p:spTree>
    <p:extLst>
      <p:ext uri="{BB962C8B-B14F-4D97-AF65-F5344CB8AC3E}">
        <p14:creationId xmlns:p14="http://schemas.microsoft.com/office/powerpoint/2010/main" val="2307475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0F78656-F568-4414-ADA3-3EB355CA9E7B}" type="slidenum">
              <a:rPr lang="nl-NL" smtClean="0"/>
              <a:t>8</a:t>
            </a:fld>
            <a:endParaRPr lang="nl-NL"/>
          </a:p>
        </p:txBody>
      </p:sp>
    </p:spTree>
    <p:extLst>
      <p:ext uri="{BB962C8B-B14F-4D97-AF65-F5344CB8AC3E}">
        <p14:creationId xmlns:p14="http://schemas.microsoft.com/office/powerpoint/2010/main" val="544135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7/15/2025</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00486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7/15/2025</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276182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7/15/2025</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‹nr.›</a:t>
            </a:fld>
            <a:endParaRPr lang="en-US"/>
          </a:p>
        </p:txBody>
      </p:sp>
      <p:cxnSp>
        <p:nvCxnSpPr>
          <p:cNvPr id="7" name="Straight Connector 6">
            <a:extLst>
              <a:ext uri="{FF2B5EF4-FFF2-40B4-BE49-F238E27FC236}">
                <a16:creationId xmlns:a16="http://schemas.microsoft.com/office/drawing/2014/main" id="{3230604F-219C-2DEE-830E-27274CC2FE19}"/>
              </a:ext>
              <a:ext uri="{C183D7F6-B498-43B3-948B-1728B52AA6E4}">
                <adec:decorative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42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7/15/2025</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571373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7/15/2025</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‹nr.›</a:t>
            </a:fld>
            <a:endParaRPr lang="en-US"/>
          </a:p>
        </p:txBody>
      </p:sp>
      <p:cxnSp>
        <p:nvCxnSpPr>
          <p:cNvPr id="7" name="Straight Connector 6">
            <a:extLst>
              <a:ext uri="{FF2B5EF4-FFF2-40B4-BE49-F238E27FC236}">
                <a16:creationId xmlns:a16="http://schemas.microsoft.com/office/drawing/2014/main" id="{FF05EAE5-4812-F718-6D75-9627884180BF}"/>
              </a:ext>
              <a:ext uri="{C183D7F6-B498-43B3-948B-1728B52AA6E4}">
                <adec:decorative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5998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7/15/2025</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725498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7/15/2025</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494292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7/15/2025</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265362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7/15/2025</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09215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7/15/2025</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9210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7/15/2025</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650723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7/15/2025</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‹nr.›</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272719"/>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04" r:id="rId6"/>
    <p:sldLayoutId id="2147483700" r:id="rId7"/>
    <p:sldLayoutId id="2147483701" r:id="rId8"/>
    <p:sldLayoutId id="2147483702" r:id="rId9"/>
    <p:sldLayoutId id="2147483703" r:id="rId10"/>
    <p:sldLayoutId id="2147483705" r:id="rId1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7.svg"/><Relationship Id="rId26" Type="http://schemas.openxmlformats.org/officeDocument/2006/relationships/image" Target="../media/image25.svg"/><Relationship Id="rId39" Type="http://schemas.openxmlformats.org/officeDocument/2006/relationships/image" Target="../media/image38.png"/><Relationship Id="rId21" Type="http://schemas.openxmlformats.org/officeDocument/2006/relationships/image" Target="../media/image20.png"/><Relationship Id="rId34" Type="http://schemas.openxmlformats.org/officeDocument/2006/relationships/image" Target="../media/image33.svg"/><Relationship Id="rId42" Type="http://schemas.openxmlformats.org/officeDocument/2006/relationships/image" Target="../media/image41.svg"/><Relationship Id="rId7" Type="http://schemas.openxmlformats.org/officeDocument/2006/relationships/image" Target="../media/image6.png"/><Relationship Id="rId2" Type="http://schemas.openxmlformats.org/officeDocument/2006/relationships/notesSlide" Target="../notesSlides/notesSlide1.xml"/><Relationship Id="rId16" Type="http://schemas.openxmlformats.org/officeDocument/2006/relationships/image" Target="../media/image15.svg"/><Relationship Id="rId20" Type="http://schemas.openxmlformats.org/officeDocument/2006/relationships/image" Target="../media/image19.svg"/><Relationship Id="rId29" Type="http://schemas.openxmlformats.org/officeDocument/2006/relationships/image" Target="../media/image28.png"/><Relationship Id="rId41"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24" Type="http://schemas.openxmlformats.org/officeDocument/2006/relationships/image" Target="../media/image23.svg"/><Relationship Id="rId32" Type="http://schemas.openxmlformats.org/officeDocument/2006/relationships/image" Target="../media/image31.svg"/><Relationship Id="rId37" Type="http://schemas.openxmlformats.org/officeDocument/2006/relationships/image" Target="../media/image36.png"/><Relationship Id="rId40" Type="http://schemas.openxmlformats.org/officeDocument/2006/relationships/image" Target="../media/image39.sv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svg"/><Relationship Id="rId36" Type="http://schemas.openxmlformats.org/officeDocument/2006/relationships/image" Target="../media/image35.svg"/><Relationship Id="rId10" Type="http://schemas.openxmlformats.org/officeDocument/2006/relationships/image" Target="../media/image9.sv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26.png"/><Relationship Id="rId30" Type="http://schemas.openxmlformats.org/officeDocument/2006/relationships/image" Target="../media/image29.svg"/><Relationship Id="rId35" Type="http://schemas.openxmlformats.org/officeDocument/2006/relationships/image" Target="../media/image34.png"/><Relationship Id="rId8" Type="http://schemas.openxmlformats.org/officeDocument/2006/relationships/image" Target="../media/image7.svg"/><Relationship Id="rId3" Type="http://schemas.openxmlformats.org/officeDocument/2006/relationships/image" Target="../media/image2.png"/><Relationship Id="rId12" Type="http://schemas.openxmlformats.org/officeDocument/2006/relationships/image" Target="../media/image11.svg"/><Relationship Id="rId17" Type="http://schemas.openxmlformats.org/officeDocument/2006/relationships/image" Target="../media/image16.png"/><Relationship Id="rId25" Type="http://schemas.openxmlformats.org/officeDocument/2006/relationships/image" Target="../media/image24.png"/><Relationship Id="rId33" Type="http://schemas.openxmlformats.org/officeDocument/2006/relationships/image" Target="../media/image32.png"/><Relationship Id="rId38" Type="http://schemas.openxmlformats.org/officeDocument/2006/relationships/image" Target="../media/image37.svg"/></Relationships>
</file>

<file path=ppt/slides/_rels/slide3.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42.jpg"/><Relationship Id="rId7" Type="http://schemas.openxmlformats.org/officeDocument/2006/relationships/image" Target="../media/image46.jpeg"/><Relationship Id="rId12" Type="http://schemas.openxmlformats.org/officeDocument/2006/relationships/image" Target="../media/image51.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5.jpg"/><Relationship Id="rId11" Type="http://schemas.openxmlformats.org/officeDocument/2006/relationships/image" Target="../media/image50.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g"/><Relationship Id="rId9" Type="http://schemas.openxmlformats.org/officeDocument/2006/relationships/image" Target="../media/image48.jpeg"/></Relationships>
</file>

<file path=ppt/slides/_rels/slide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02C4044-93B1-979C-B4DB-E6F2EFA69FEA}"/>
              </a:ext>
            </a:extLst>
          </p:cNvPr>
          <p:cNvPicPr>
            <a:picLocks noChangeAspect="1"/>
          </p:cNvPicPr>
          <p:nvPr/>
        </p:nvPicPr>
        <p:blipFill>
          <a:blip r:embed="rId2"/>
          <a:srcRect t="20495"/>
          <a:stretch>
            <a:fillRect/>
          </a:stretch>
        </p:blipFill>
        <p:spPr>
          <a:xfrm>
            <a:off x="0" y="10"/>
            <a:ext cx="12191979" cy="6857990"/>
          </a:xfrm>
          <a:prstGeom prst="rect">
            <a:avLst/>
          </a:prstGeom>
        </p:spPr>
      </p:pic>
      <p:sp>
        <p:nvSpPr>
          <p:cNvPr id="11" name="Rectangle 10">
            <a:extLst>
              <a:ext uri="{FF2B5EF4-FFF2-40B4-BE49-F238E27FC236}">
                <a16:creationId xmlns:a16="http://schemas.microsoft.com/office/drawing/2014/main" id="{122AB34F-E75C-451A-8410-05B6C249E9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648484" y="0"/>
            <a:ext cx="8543515" cy="6858000"/>
          </a:xfrm>
          <a:prstGeom prst="rect">
            <a:avLst/>
          </a:prstGeom>
          <a:gradFill flip="none" rotWithShape="1">
            <a:gsLst>
              <a:gs pos="0">
                <a:srgbClr val="000000">
                  <a:alpha val="0"/>
                </a:srgbClr>
              </a:gs>
              <a:gs pos="58000">
                <a:srgbClr val="000000">
                  <a:alpha val="55000"/>
                </a:srgbClr>
              </a:gs>
              <a:gs pos="93000">
                <a:srgbClr val="000000">
                  <a:alpha val="6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dertitel 2">
            <a:extLst>
              <a:ext uri="{FF2B5EF4-FFF2-40B4-BE49-F238E27FC236}">
                <a16:creationId xmlns:a16="http://schemas.microsoft.com/office/drawing/2014/main" id="{3BE2C650-5C5B-BB43-3DE3-0C42CC03B51F}"/>
              </a:ext>
            </a:extLst>
          </p:cNvPr>
          <p:cNvSpPr>
            <a:spLocks noGrp="1"/>
          </p:cNvSpPr>
          <p:nvPr>
            <p:ph type="subTitle" idx="1"/>
          </p:nvPr>
        </p:nvSpPr>
        <p:spPr>
          <a:xfrm>
            <a:off x="4312227" y="5122718"/>
            <a:ext cx="7218781" cy="1298863"/>
          </a:xfrm>
        </p:spPr>
        <p:txBody>
          <a:bodyPr anchor="t">
            <a:normAutofit fontScale="92500" lnSpcReduction="10000"/>
          </a:bodyPr>
          <a:lstStyle/>
          <a:p>
            <a:pPr algn="r"/>
            <a:br>
              <a:rPr lang="nl-NL" sz="2400" dirty="0">
                <a:solidFill>
                  <a:schemeClr val="bg1"/>
                </a:solidFill>
              </a:rPr>
            </a:br>
            <a:r>
              <a:rPr lang="nl-NL" sz="2400" dirty="0">
                <a:solidFill>
                  <a:schemeClr val="bg1"/>
                </a:solidFill>
              </a:rPr>
              <a:t>Waar denk je aan als je dit woord leest?</a:t>
            </a:r>
          </a:p>
        </p:txBody>
      </p:sp>
      <p:cxnSp>
        <p:nvCxnSpPr>
          <p:cNvPr id="13" name="Straight Connector 12">
            <a:extLst>
              <a:ext uri="{FF2B5EF4-FFF2-40B4-BE49-F238E27FC236}">
                <a16:creationId xmlns:a16="http://schemas.microsoft.com/office/drawing/2014/main" id="{97CC2FE6-3AD0-4131-B4BC-1F4D65E25E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38375" y="4861206"/>
            <a:ext cx="9788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itel 1">
            <a:extLst>
              <a:ext uri="{FF2B5EF4-FFF2-40B4-BE49-F238E27FC236}">
                <a16:creationId xmlns:a16="http://schemas.microsoft.com/office/drawing/2014/main" id="{A91617DF-FC6D-5C51-C5F7-90B0CA2BE8F9}"/>
              </a:ext>
            </a:extLst>
          </p:cNvPr>
          <p:cNvSpPr txBox="1">
            <a:spLocks/>
          </p:cNvSpPr>
          <p:nvPr/>
        </p:nvSpPr>
        <p:spPr>
          <a:xfrm>
            <a:off x="41511" y="4349011"/>
            <a:ext cx="4892948" cy="3427867"/>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5400" b="1" kern="1200">
                <a:solidFill>
                  <a:schemeClr val="tx1"/>
                </a:solidFill>
                <a:latin typeface="+mj-lt"/>
                <a:ea typeface="+mj-ea"/>
                <a:cs typeface="+mj-cs"/>
              </a:defRPr>
            </a:lvl1pPr>
          </a:lstStyle>
          <a:p>
            <a:pPr algn="r"/>
            <a:r>
              <a:rPr lang="nl-NL" sz="13800">
                <a:solidFill>
                  <a:schemeClr val="bg1">
                    <a:lumMod val="65000"/>
                    <a:lumOff val="35000"/>
                  </a:schemeClr>
                </a:solidFill>
              </a:rPr>
              <a:t>Data</a:t>
            </a:r>
            <a:endParaRPr lang="nl-NL" sz="13800" dirty="0">
              <a:solidFill>
                <a:schemeClr val="bg1">
                  <a:lumMod val="65000"/>
                  <a:lumOff val="35000"/>
                </a:schemeClr>
              </a:solidFill>
            </a:endParaRPr>
          </a:p>
        </p:txBody>
      </p:sp>
    </p:spTree>
    <p:extLst>
      <p:ext uri="{BB962C8B-B14F-4D97-AF65-F5344CB8AC3E}">
        <p14:creationId xmlns:p14="http://schemas.microsoft.com/office/powerpoint/2010/main" val="3268966648"/>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D5C0295-9DE1-37AC-07CE-F6C0016F60F3}"/>
              </a:ext>
            </a:extLst>
          </p:cNvPr>
          <p:cNvSpPr txBox="1"/>
          <p:nvPr/>
        </p:nvSpPr>
        <p:spPr>
          <a:xfrm>
            <a:off x="446809" y="306531"/>
            <a:ext cx="10977996" cy="6401753"/>
          </a:xfrm>
          <a:custGeom>
            <a:avLst/>
            <a:gdLst>
              <a:gd name="connsiteX0" fmla="*/ 0 w 10977996"/>
              <a:gd name="connsiteY0" fmla="*/ 0 h 6401753"/>
              <a:gd name="connsiteX1" fmla="*/ 466565 w 10977996"/>
              <a:gd name="connsiteY1" fmla="*/ 0 h 6401753"/>
              <a:gd name="connsiteX2" fmla="*/ 1042910 w 10977996"/>
              <a:gd name="connsiteY2" fmla="*/ 0 h 6401753"/>
              <a:gd name="connsiteX3" fmla="*/ 1619254 w 10977996"/>
              <a:gd name="connsiteY3" fmla="*/ 0 h 6401753"/>
              <a:gd name="connsiteX4" fmla="*/ 2085819 w 10977996"/>
              <a:gd name="connsiteY4" fmla="*/ 0 h 6401753"/>
              <a:gd name="connsiteX5" fmla="*/ 2442604 w 10977996"/>
              <a:gd name="connsiteY5" fmla="*/ 0 h 6401753"/>
              <a:gd name="connsiteX6" fmla="*/ 3128729 w 10977996"/>
              <a:gd name="connsiteY6" fmla="*/ 0 h 6401753"/>
              <a:gd name="connsiteX7" fmla="*/ 3814854 w 10977996"/>
              <a:gd name="connsiteY7" fmla="*/ 0 h 6401753"/>
              <a:gd name="connsiteX8" fmla="*/ 4391198 w 10977996"/>
              <a:gd name="connsiteY8" fmla="*/ 0 h 6401753"/>
              <a:gd name="connsiteX9" fmla="*/ 4747983 w 10977996"/>
              <a:gd name="connsiteY9" fmla="*/ 0 h 6401753"/>
              <a:gd name="connsiteX10" fmla="*/ 5324328 w 10977996"/>
              <a:gd name="connsiteY10" fmla="*/ 0 h 6401753"/>
              <a:gd name="connsiteX11" fmla="*/ 6230013 w 10977996"/>
              <a:gd name="connsiteY11" fmla="*/ 0 h 6401753"/>
              <a:gd name="connsiteX12" fmla="*/ 6916137 w 10977996"/>
              <a:gd name="connsiteY12" fmla="*/ 0 h 6401753"/>
              <a:gd name="connsiteX13" fmla="*/ 7602262 w 10977996"/>
              <a:gd name="connsiteY13" fmla="*/ 0 h 6401753"/>
              <a:gd name="connsiteX14" fmla="*/ 8398167 w 10977996"/>
              <a:gd name="connsiteY14" fmla="*/ 0 h 6401753"/>
              <a:gd name="connsiteX15" fmla="*/ 9303852 w 10977996"/>
              <a:gd name="connsiteY15" fmla="*/ 0 h 6401753"/>
              <a:gd name="connsiteX16" fmla="*/ 9770416 w 10977996"/>
              <a:gd name="connsiteY16" fmla="*/ 0 h 6401753"/>
              <a:gd name="connsiteX17" fmla="*/ 10977996 w 10977996"/>
              <a:gd name="connsiteY17" fmla="*/ 0 h 6401753"/>
              <a:gd name="connsiteX18" fmla="*/ 10977996 w 10977996"/>
              <a:gd name="connsiteY18" fmla="*/ 640175 h 6401753"/>
              <a:gd name="connsiteX19" fmla="*/ 10977996 w 10977996"/>
              <a:gd name="connsiteY19" fmla="*/ 1152316 h 6401753"/>
              <a:gd name="connsiteX20" fmla="*/ 10977996 w 10977996"/>
              <a:gd name="connsiteY20" fmla="*/ 1664456 h 6401753"/>
              <a:gd name="connsiteX21" fmla="*/ 10977996 w 10977996"/>
              <a:gd name="connsiteY21" fmla="*/ 2176596 h 6401753"/>
              <a:gd name="connsiteX22" fmla="*/ 10977996 w 10977996"/>
              <a:gd name="connsiteY22" fmla="*/ 2688736 h 6401753"/>
              <a:gd name="connsiteX23" fmla="*/ 10977996 w 10977996"/>
              <a:gd name="connsiteY23" fmla="*/ 3456947 h 6401753"/>
              <a:gd name="connsiteX24" fmla="*/ 10977996 w 10977996"/>
              <a:gd name="connsiteY24" fmla="*/ 4161139 h 6401753"/>
              <a:gd name="connsiteX25" fmla="*/ 10977996 w 10977996"/>
              <a:gd name="connsiteY25" fmla="*/ 4929350 h 6401753"/>
              <a:gd name="connsiteX26" fmla="*/ 10977996 w 10977996"/>
              <a:gd name="connsiteY26" fmla="*/ 5569525 h 6401753"/>
              <a:gd name="connsiteX27" fmla="*/ 10977996 w 10977996"/>
              <a:gd name="connsiteY27" fmla="*/ 6401753 h 6401753"/>
              <a:gd name="connsiteX28" fmla="*/ 10072311 w 10977996"/>
              <a:gd name="connsiteY28" fmla="*/ 6401753 h 6401753"/>
              <a:gd name="connsiteX29" fmla="*/ 9715526 w 10977996"/>
              <a:gd name="connsiteY29" fmla="*/ 6401753 h 6401753"/>
              <a:gd name="connsiteX30" fmla="*/ 9029402 w 10977996"/>
              <a:gd name="connsiteY30" fmla="*/ 6401753 h 6401753"/>
              <a:gd name="connsiteX31" fmla="*/ 8123717 w 10977996"/>
              <a:gd name="connsiteY31" fmla="*/ 6401753 h 6401753"/>
              <a:gd name="connsiteX32" fmla="*/ 7218032 w 10977996"/>
              <a:gd name="connsiteY32" fmla="*/ 6401753 h 6401753"/>
              <a:gd name="connsiteX33" fmla="*/ 6531908 w 10977996"/>
              <a:gd name="connsiteY33" fmla="*/ 6401753 h 6401753"/>
              <a:gd name="connsiteX34" fmla="*/ 5736003 w 10977996"/>
              <a:gd name="connsiteY34" fmla="*/ 6401753 h 6401753"/>
              <a:gd name="connsiteX35" fmla="*/ 5269438 w 10977996"/>
              <a:gd name="connsiteY35" fmla="*/ 6401753 h 6401753"/>
              <a:gd name="connsiteX36" fmla="*/ 4473533 w 10977996"/>
              <a:gd name="connsiteY36" fmla="*/ 6401753 h 6401753"/>
              <a:gd name="connsiteX37" fmla="*/ 3897189 w 10977996"/>
              <a:gd name="connsiteY37" fmla="*/ 6401753 h 6401753"/>
              <a:gd name="connsiteX38" fmla="*/ 3320844 w 10977996"/>
              <a:gd name="connsiteY38" fmla="*/ 6401753 h 6401753"/>
              <a:gd name="connsiteX39" fmla="*/ 2415159 w 10977996"/>
              <a:gd name="connsiteY39" fmla="*/ 6401753 h 6401753"/>
              <a:gd name="connsiteX40" fmla="*/ 1619254 w 10977996"/>
              <a:gd name="connsiteY40" fmla="*/ 6401753 h 6401753"/>
              <a:gd name="connsiteX41" fmla="*/ 713570 w 10977996"/>
              <a:gd name="connsiteY41" fmla="*/ 6401753 h 6401753"/>
              <a:gd name="connsiteX42" fmla="*/ 0 w 10977996"/>
              <a:gd name="connsiteY42" fmla="*/ 6401753 h 6401753"/>
              <a:gd name="connsiteX43" fmla="*/ 0 w 10977996"/>
              <a:gd name="connsiteY43" fmla="*/ 5633543 h 6401753"/>
              <a:gd name="connsiteX44" fmla="*/ 0 w 10977996"/>
              <a:gd name="connsiteY44" fmla="*/ 5185420 h 6401753"/>
              <a:gd name="connsiteX45" fmla="*/ 0 w 10977996"/>
              <a:gd name="connsiteY45" fmla="*/ 4737297 h 6401753"/>
              <a:gd name="connsiteX46" fmla="*/ 0 w 10977996"/>
              <a:gd name="connsiteY46" fmla="*/ 4161139 h 6401753"/>
              <a:gd name="connsiteX47" fmla="*/ 0 w 10977996"/>
              <a:gd name="connsiteY47" fmla="*/ 3456947 h 6401753"/>
              <a:gd name="connsiteX48" fmla="*/ 0 w 10977996"/>
              <a:gd name="connsiteY48" fmla="*/ 3008824 h 6401753"/>
              <a:gd name="connsiteX49" fmla="*/ 0 w 10977996"/>
              <a:gd name="connsiteY49" fmla="*/ 2240614 h 6401753"/>
              <a:gd name="connsiteX50" fmla="*/ 0 w 10977996"/>
              <a:gd name="connsiteY50" fmla="*/ 1792491 h 6401753"/>
              <a:gd name="connsiteX51" fmla="*/ 0 w 10977996"/>
              <a:gd name="connsiteY51" fmla="*/ 1088298 h 6401753"/>
              <a:gd name="connsiteX52" fmla="*/ 0 w 10977996"/>
              <a:gd name="connsiteY52" fmla="*/ 576158 h 6401753"/>
              <a:gd name="connsiteX53" fmla="*/ 0 w 10977996"/>
              <a:gd name="connsiteY53" fmla="*/ 0 h 640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0977996" h="6401753" extrusionOk="0">
                <a:moveTo>
                  <a:pt x="0" y="0"/>
                </a:moveTo>
                <a:cubicBezTo>
                  <a:pt x="217780" y="7158"/>
                  <a:pt x="247433" y="-18432"/>
                  <a:pt x="466565" y="0"/>
                </a:cubicBezTo>
                <a:cubicBezTo>
                  <a:pt x="685698" y="18432"/>
                  <a:pt x="774276" y="12074"/>
                  <a:pt x="1042910" y="0"/>
                </a:cubicBezTo>
                <a:cubicBezTo>
                  <a:pt x="1311545" y="-12074"/>
                  <a:pt x="1386971" y="4592"/>
                  <a:pt x="1619254" y="0"/>
                </a:cubicBezTo>
                <a:cubicBezTo>
                  <a:pt x="1851537" y="-4592"/>
                  <a:pt x="1983027" y="-6765"/>
                  <a:pt x="2085819" y="0"/>
                </a:cubicBezTo>
                <a:cubicBezTo>
                  <a:pt x="2188612" y="6765"/>
                  <a:pt x="2317110" y="10714"/>
                  <a:pt x="2442604" y="0"/>
                </a:cubicBezTo>
                <a:cubicBezTo>
                  <a:pt x="2568098" y="-10714"/>
                  <a:pt x="2946959" y="21134"/>
                  <a:pt x="3128729" y="0"/>
                </a:cubicBezTo>
                <a:cubicBezTo>
                  <a:pt x="3310500" y="-21134"/>
                  <a:pt x="3486920" y="27249"/>
                  <a:pt x="3814854" y="0"/>
                </a:cubicBezTo>
                <a:cubicBezTo>
                  <a:pt x="4142789" y="-27249"/>
                  <a:pt x="4225403" y="-25892"/>
                  <a:pt x="4391198" y="0"/>
                </a:cubicBezTo>
                <a:cubicBezTo>
                  <a:pt x="4556993" y="25892"/>
                  <a:pt x="4582315" y="7220"/>
                  <a:pt x="4747983" y="0"/>
                </a:cubicBezTo>
                <a:cubicBezTo>
                  <a:pt x="4913651" y="-7220"/>
                  <a:pt x="5042940" y="-655"/>
                  <a:pt x="5324328" y="0"/>
                </a:cubicBezTo>
                <a:cubicBezTo>
                  <a:pt x="5605716" y="655"/>
                  <a:pt x="6018961" y="13324"/>
                  <a:pt x="6230013" y="0"/>
                </a:cubicBezTo>
                <a:cubicBezTo>
                  <a:pt x="6441066" y="-13324"/>
                  <a:pt x="6707170" y="-23659"/>
                  <a:pt x="6916137" y="0"/>
                </a:cubicBezTo>
                <a:cubicBezTo>
                  <a:pt x="7125104" y="23659"/>
                  <a:pt x="7372025" y="-21068"/>
                  <a:pt x="7602262" y="0"/>
                </a:cubicBezTo>
                <a:cubicBezTo>
                  <a:pt x="7832499" y="21068"/>
                  <a:pt x="8077175" y="-5963"/>
                  <a:pt x="8398167" y="0"/>
                </a:cubicBezTo>
                <a:cubicBezTo>
                  <a:pt x="8719160" y="5963"/>
                  <a:pt x="8969554" y="9002"/>
                  <a:pt x="9303852" y="0"/>
                </a:cubicBezTo>
                <a:cubicBezTo>
                  <a:pt x="9638150" y="-9002"/>
                  <a:pt x="9662986" y="-9674"/>
                  <a:pt x="9770416" y="0"/>
                </a:cubicBezTo>
                <a:cubicBezTo>
                  <a:pt x="9877846" y="9674"/>
                  <a:pt x="10715150" y="47549"/>
                  <a:pt x="10977996" y="0"/>
                </a:cubicBezTo>
                <a:cubicBezTo>
                  <a:pt x="10971396" y="238848"/>
                  <a:pt x="10963125" y="358227"/>
                  <a:pt x="10977996" y="640175"/>
                </a:cubicBezTo>
                <a:cubicBezTo>
                  <a:pt x="10992867" y="922124"/>
                  <a:pt x="10968708" y="995851"/>
                  <a:pt x="10977996" y="1152316"/>
                </a:cubicBezTo>
                <a:cubicBezTo>
                  <a:pt x="10987284" y="1308781"/>
                  <a:pt x="11002468" y="1469055"/>
                  <a:pt x="10977996" y="1664456"/>
                </a:cubicBezTo>
                <a:cubicBezTo>
                  <a:pt x="10953524" y="1859857"/>
                  <a:pt x="10967256" y="1970636"/>
                  <a:pt x="10977996" y="2176596"/>
                </a:cubicBezTo>
                <a:cubicBezTo>
                  <a:pt x="10988736" y="2382556"/>
                  <a:pt x="10953001" y="2440883"/>
                  <a:pt x="10977996" y="2688736"/>
                </a:cubicBezTo>
                <a:cubicBezTo>
                  <a:pt x="11002991" y="2936589"/>
                  <a:pt x="10969257" y="3267222"/>
                  <a:pt x="10977996" y="3456947"/>
                </a:cubicBezTo>
                <a:cubicBezTo>
                  <a:pt x="10986735" y="3646672"/>
                  <a:pt x="10944774" y="3857911"/>
                  <a:pt x="10977996" y="4161139"/>
                </a:cubicBezTo>
                <a:cubicBezTo>
                  <a:pt x="11011218" y="4464367"/>
                  <a:pt x="10941517" y="4640878"/>
                  <a:pt x="10977996" y="4929350"/>
                </a:cubicBezTo>
                <a:cubicBezTo>
                  <a:pt x="11014475" y="5217822"/>
                  <a:pt x="10988097" y="5436875"/>
                  <a:pt x="10977996" y="5569525"/>
                </a:cubicBezTo>
                <a:cubicBezTo>
                  <a:pt x="10967895" y="5702176"/>
                  <a:pt x="10941523" y="6099662"/>
                  <a:pt x="10977996" y="6401753"/>
                </a:cubicBezTo>
                <a:cubicBezTo>
                  <a:pt x="10723777" y="6444034"/>
                  <a:pt x="10524603" y="6376519"/>
                  <a:pt x="10072311" y="6401753"/>
                </a:cubicBezTo>
                <a:cubicBezTo>
                  <a:pt x="9620019" y="6426987"/>
                  <a:pt x="9878566" y="6403172"/>
                  <a:pt x="9715526" y="6401753"/>
                </a:cubicBezTo>
                <a:cubicBezTo>
                  <a:pt x="9552486" y="6400334"/>
                  <a:pt x="9220656" y="6420372"/>
                  <a:pt x="9029402" y="6401753"/>
                </a:cubicBezTo>
                <a:cubicBezTo>
                  <a:pt x="8838148" y="6383134"/>
                  <a:pt x="8309269" y="6377857"/>
                  <a:pt x="8123717" y="6401753"/>
                </a:cubicBezTo>
                <a:cubicBezTo>
                  <a:pt x="7938165" y="6425649"/>
                  <a:pt x="7447049" y="6382436"/>
                  <a:pt x="7218032" y="6401753"/>
                </a:cubicBezTo>
                <a:cubicBezTo>
                  <a:pt x="6989016" y="6421070"/>
                  <a:pt x="6783491" y="6370709"/>
                  <a:pt x="6531908" y="6401753"/>
                </a:cubicBezTo>
                <a:cubicBezTo>
                  <a:pt x="6280325" y="6432797"/>
                  <a:pt x="6071345" y="6439123"/>
                  <a:pt x="5736003" y="6401753"/>
                </a:cubicBezTo>
                <a:cubicBezTo>
                  <a:pt x="5400661" y="6364383"/>
                  <a:pt x="5483638" y="6378661"/>
                  <a:pt x="5269438" y="6401753"/>
                </a:cubicBezTo>
                <a:cubicBezTo>
                  <a:pt x="5055238" y="6424845"/>
                  <a:pt x="4755508" y="6399625"/>
                  <a:pt x="4473533" y="6401753"/>
                </a:cubicBezTo>
                <a:cubicBezTo>
                  <a:pt x="4191558" y="6403881"/>
                  <a:pt x="4133366" y="6397688"/>
                  <a:pt x="3897189" y="6401753"/>
                </a:cubicBezTo>
                <a:cubicBezTo>
                  <a:pt x="3661012" y="6405818"/>
                  <a:pt x="3497009" y="6405537"/>
                  <a:pt x="3320844" y="6401753"/>
                </a:cubicBezTo>
                <a:cubicBezTo>
                  <a:pt x="3144679" y="6397969"/>
                  <a:pt x="2704604" y="6371186"/>
                  <a:pt x="2415159" y="6401753"/>
                </a:cubicBezTo>
                <a:cubicBezTo>
                  <a:pt x="2125715" y="6432320"/>
                  <a:pt x="1908449" y="6411119"/>
                  <a:pt x="1619254" y="6401753"/>
                </a:cubicBezTo>
                <a:cubicBezTo>
                  <a:pt x="1330060" y="6392387"/>
                  <a:pt x="1096232" y="6420012"/>
                  <a:pt x="713570" y="6401753"/>
                </a:cubicBezTo>
                <a:cubicBezTo>
                  <a:pt x="330908" y="6383494"/>
                  <a:pt x="355724" y="6378708"/>
                  <a:pt x="0" y="6401753"/>
                </a:cubicBezTo>
                <a:cubicBezTo>
                  <a:pt x="6737" y="6166092"/>
                  <a:pt x="-10011" y="5848380"/>
                  <a:pt x="0" y="5633543"/>
                </a:cubicBezTo>
                <a:cubicBezTo>
                  <a:pt x="10011" y="5418706"/>
                  <a:pt x="6238" y="5275326"/>
                  <a:pt x="0" y="5185420"/>
                </a:cubicBezTo>
                <a:cubicBezTo>
                  <a:pt x="-6238" y="5095514"/>
                  <a:pt x="1079" y="4912075"/>
                  <a:pt x="0" y="4737297"/>
                </a:cubicBezTo>
                <a:cubicBezTo>
                  <a:pt x="-1079" y="4562519"/>
                  <a:pt x="10241" y="4409229"/>
                  <a:pt x="0" y="4161139"/>
                </a:cubicBezTo>
                <a:cubicBezTo>
                  <a:pt x="-10241" y="3913049"/>
                  <a:pt x="26066" y="3772255"/>
                  <a:pt x="0" y="3456947"/>
                </a:cubicBezTo>
                <a:cubicBezTo>
                  <a:pt x="-26066" y="3141639"/>
                  <a:pt x="11256" y="3207441"/>
                  <a:pt x="0" y="3008824"/>
                </a:cubicBezTo>
                <a:cubicBezTo>
                  <a:pt x="-11256" y="2810207"/>
                  <a:pt x="12634" y="2491255"/>
                  <a:pt x="0" y="2240614"/>
                </a:cubicBezTo>
                <a:cubicBezTo>
                  <a:pt x="-12634" y="1989973"/>
                  <a:pt x="-18576" y="1957117"/>
                  <a:pt x="0" y="1792491"/>
                </a:cubicBezTo>
                <a:cubicBezTo>
                  <a:pt x="18576" y="1627865"/>
                  <a:pt x="-30005" y="1279362"/>
                  <a:pt x="0" y="1088298"/>
                </a:cubicBezTo>
                <a:cubicBezTo>
                  <a:pt x="30005" y="897234"/>
                  <a:pt x="23270" y="745829"/>
                  <a:pt x="0" y="576158"/>
                </a:cubicBezTo>
                <a:cubicBezTo>
                  <a:pt x="-23270" y="406487"/>
                  <a:pt x="-13044" y="224915"/>
                  <a:pt x="0" y="0"/>
                </a:cubicBezTo>
                <a:close/>
              </a:path>
            </a:pathLst>
          </a:custGeom>
          <a:noFill/>
          <a:ln w="28575">
            <a:solidFill>
              <a:schemeClr val="tx1"/>
            </a:solidFill>
            <a:extLst>
              <a:ext uri="{C807C97D-BFC1-408E-A445-0C87EB9F89A2}">
                <ask:lineSketchStyleProps xmlns:ask="http://schemas.microsoft.com/office/drawing/2018/sketchyshapes" sd="825117853">
                  <a:prstGeom prst="rect">
                    <a:avLst/>
                  </a:prstGeom>
                  <ask:type>
                    <ask:lineSketchFreehand/>
                  </ask:type>
                </ask:lineSketchStyleProps>
              </a:ext>
            </a:extLst>
          </a:ln>
        </p:spPr>
        <p:txBody>
          <a:bodyPr wrap="square" rtlCol="0">
            <a:spAutoFit/>
          </a:bodyPr>
          <a:lstStyle/>
          <a:p>
            <a:pPr algn="ctr"/>
            <a:r>
              <a:rPr lang="nl-NL" sz="3200" b="1" dirty="0"/>
              <a:t>DIERENTUIN</a:t>
            </a:r>
          </a:p>
          <a:p>
            <a:endParaRPr lang="nl-NL" dirty="0"/>
          </a:p>
          <a:p>
            <a:pPr algn="l"/>
            <a:r>
              <a:rPr lang="nl-NL" b="1" i="0" dirty="0">
                <a:solidFill>
                  <a:srgbClr val="424242"/>
                </a:solidFill>
                <a:effectLst/>
                <a:latin typeface="Segoe Sans"/>
              </a:rPr>
              <a:t>Bezoekersaantallen per dag</a:t>
            </a:r>
            <a:r>
              <a:rPr lang="nl-NL" dirty="0">
                <a:solidFill>
                  <a:srgbClr val="424242"/>
                </a:solidFill>
                <a:latin typeface="Segoe Sans"/>
              </a:rPr>
              <a:t>  </a:t>
            </a:r>
            <a:br>
              <a:rPr lang="nl-NL" dirty="0">
                <a:solidFill>
                  <a:srgbClr val="424242"/>
                </a:solidFill>
                <a:latin typeface="Segoe Sans"/>
              </a:rPr>
            </a:br>
            <a:r>
              <a:rPr lang="nl-NL" dirty="0">
                <a:solidFill>
                  <a:srgbClr val="424242"/>
                </a:solidFill>
                <a:latin typeface="Segoe Sans"/>
              </a:rPr>
              <a:t>V</a:t>
            </a:r>
            <a:r>
              <a:rPr lang="nl-NL" b="0" i="0" dirty="0">
                <a:solidFill>
                  <a:srgbClr val="424242"/>
                </a:solidFill>
                <a:effectLst/>
                <a:latin typeface="Segoe Sans"/>
              </a:rPr>
              <a:t>ia toegangspoortjes, ticketsystemen of QR-scans bij binnenkomst.</a:t>
            </a:r>
          </a:p>
          <a:p>
            <a:pPr algn="l"/>
            <a:endParaRPr lang="nl-NL" b="0" i="0" dirty="0">
              <a:solidFill>
                <a:srgbClr val="424242"/>
              </a:solidFill>
              <a:effectLst/>
              <a:latin typeface="Segoe Sans"/>
            </a:endParaRPr>
          </a:p>
          <a:p>
            <a:pPr algn="l"/>
            <a:r>
              <a:rPr lang="nl-NL" b="1" i="0" dirty="0">
                <a:solidFill>
                  <a:srgbClr val="424242"/>
                </a:solidFill>
                <a:effectLst/>
                <a:latin typeface="Segoe Sans"/>
              </a:rPr>
              <a:t>Bezoekersstromen en looproutes</a:t>
            </a:r>
            <a:br>
              <a:rPr lang="nl-NL" dirty="0">
                <a:solidFill>
                  <a:srgbClr val="424242"/>
                </a:solidFill>
                <a:latin typeface="Segoe Sans"/>
              </a:rPr>
            </a:br>
            <a:r>
              <a:rPr lang="nl-NL" b="0" i="0" dirty="0">
                <a:solidFill>
                  <a:srgbClr val="424242"/>
                </a:solidFill>
                <a:effectLst/>
                <a:latin typeface="Segoe Sans"/>
              </a:rPr>
              <a:t>Met behulp van wifi-tracking, bewegingssensoren of camera-analyse (anoniem).</a:t>
            </a:r>
          </a:p>
          <a:p>
            <a:pPr algn="l"/>
            <a:endParaRPr lang="nl-NL" b="0" i="0" dirty="0">
              <a:solidFill>
                <a:srgbClr val="424242"/>
              </a:solidFill>
              <a:effectLst/>
              <a:latin typeface="Segoe Sans"/>
            </a:endParaRPr>
          </a:p>
          <a:p>
            <a:pPr algn="l"/>
            <a:r>
              <a:rPr lang="nl-NL" b="1" i="0" dirty="0">
                <a:solidFill>
                  <a:srgbClr val="424242"/>
                </a:solidFill>
                <a:effectLst/>
                <a:latin typeface="Segoe Sans"/>
              </a:rPr>
              <a:t>Voeding en eetgedrag van dieren</a:t>
            </a:r>
            <a:br>
              <a:rPr lang="nl-NL" dirty="0">
                <a:solidFill>
                  <a:srgbClr val="424242"/>
                </a:solidFill>
                <a:latin typeface="Segoe Sans"/>
              </a:rPr>
            </a:br>
            <a:r>
              <a:rPr lang="nl-NL" b="0" i="0" dirty="0">
                <a:solidFill>
                  <a:srgbClr val="424242"/>
                </a:solidFill>
                <a:effectLst/>
                <a:latin typeface="Segoe Sans"/>
              </a:rPr>
              <a:t>Door verzorgers handmatig in te voeren in een systeem of via slimme voerbakken met sensoren.</a:t>
            </a:r>
            <a:br>
              <a:rPr lang="nl-NL" b="0" i="0" dirty="0">
                <a:solidFill>
                  <a:srgbClr val="424242"/>
                </a:solidFill>
                <a:effectLst/>
                <a:latin typeface="Segoe Sans"/>
              </a:rPr>
            </a:br>
            <a:endParaRPr lang="nl-NL" b="0" i="0" dirty="0">
              <a:solidFill>
                <a:srgbClr val="424242"/>
              </a:solidFill>
              <a:effectLst/>
              <a:latin typeface="Segoe Sans"/>
            </a:endParaRPr>
          </a:p>
          <a:p>
            <a:pPr algn="l"/>
            <a:r>
              <a:rPr lang="nl-NL" b="1" i="0" dirty="0">
                <a:solidFill>
                  <a:srgbClr val="424242"/>
                </a:solidFill>
                <a:effectLst/>
                <a:latin typeface="Segoe Sans"/>
              </a:rPr>
              <a:t>Gezondheid en gedrag van dieren</a:t>
            </a:r>
            <a:br>
              <a:rPr lang="nl-NL" dirty="0">
                <a:solidFill>
                  <a:srgbClr val="424242"/>
                </a:solidFill>
                <a:latin typeface="Segoe Sans"/>
              </a:rPr>
            </a:br>
            <a:r>
              <a:rPr lang="nl-NL" b="0" i="0" dirty="0">
                <a:solidFill>
                  <a:srgbClr val="424242"/>
                </a:solidFill>
                <a:effectLst/>
                <a:latin typeface="Segoe Sans"/>
              </a:rPr>
              <a:t>Via observaties door dierenverzorgers, camera’s, GPS-halsbanden of biometrische sensoren.</a:t>
            </a:r>
          </a:p>
          <a:p>
            <a:pPr algn="l"/>
            <a:br>
              <a:rPr lang="nl-NL" b="1" i="0" dirty="0">
                <a:solidFill>
                  <a:srgbClr val="424242"/>
                </a:solidFill>
                <a:effectLst/>
                <a:latin typeface="Segoe Sans"/>
              </a:rPr>
            </a:br>
            <a:r>
              <a:rPr lang="nl-NL" b="1" i="0" dirty="0">
                <a:solidFill>
                  <a:srgbClr val="424242"/>
                </a:solidFill>
                <a:effectLst/>
                <a:latin typeface="Segoe Sans"/>
              </a:rPr>
              <a:t>Aantal keren dat een dier wordt bekeken door bezoekers</a:t>
            </a:r>
            <a:br>
              <a:rPr lang="nl-NL" dirty="0">
                <a:solidFill>
                  <a:srgbClr val="424242"/>
                </a:solidFill>
                <a:latin typeface="Segoe Sans"/>
              </a:rPr>
            </a:br>
            <a:r>
              <a:rPr lang="nl-NL" b="0" i="0" dirty="0">
                <a:solidFill>
                  <a:srgbClr val="424242"/>
                </a:solidFill>
                <a:effectLst/>
                <a:latin typeface="Segoe Sans"/>
              </a:rPr>
              <a:t>Via sensoren of camera’s bij verblijven, of via </a:t>
            </a:r>
            <a:r>
              <a:rPr lang="nl-NL" b="0" i="0" dirty="0" err="1">
                <a:solidFill>
                  <a:srgbClr val="424242"/>
                </a:solidFill>
                <a:effectLst/>
                <a:latin typeface="Segoe Sans"/>
              </a:rPr>
              <a:t>heatmaps</a:t>
            </a:r>
            <a:r>
              <a:rPr lang="nl-NL" b="0" i="0" dirty="0">
                <a:solidFill>
                  <a:srgbClr val="424242"/>
                </a:solidFill>
                <a:effectLst/>
                <a:latin typeface="Segoe Sans"/>
              </a:rPr>
              <a:t> van bezoekersroutes.</a:t>
            </a:r>
          </a:p>
          <a:p>
            <a:pPr algn="l"/>
            <a:endParaRPr lang="nl-NL" b="0" i="0" dirty="0">
              <a:solidFill>
                <a:srgbClr val="424242"/>
              </a:solidFill>
              <a:effectLst/>
              <a:latin typeface="Segoe Sans"/>
            </a:endParaRPr>
          </a:p>
          <a:p>
            <a:pPr algn="l"/>
            <a:r>
              <a:rPr lang="nl-NL" b="1" i="0" dirty="0">
                <a:solidFill>
                  <a:srgbClr val="424242"/>
                </a:solidFill>
                <a:effectLst/>
                <a:latin typeface="Segoe Sans"/>
              </a:rPr>
              <a:t>Feedback en tevredenheid van bezoekers</a:t>
            </a:r>
            <a:br>
              <a:rPr lang="nl-NL" dirty="0">
                <a:solidFill>
                  <a:srgbClr val="424242"/>
                </a:solidFill>
                <a:latin typeface="Segoe Sans"/>
              </a:rPr>
            </a:br>
            <a:r>
              <a:rPr lang="nl-NL" b="0" i="0" dirty="0">
                <a:solidFill>
                  <a:srgbClr val="424242"/>
                </a:solidFill>
                <a:effectLst/>
                <a:latin typeface="Segoe Sans"/>
              </a:rPr>
              <a:t>Via enquêtes, apps, QR-codes bij uitgang of sociale media-analyse.</a:t>
            </a:r>
          </a:p>
          <a:p>
            <a:pPr algn="l"/>
            <a:endParaRPr lang="nl-NL" b="0" i="0" dirty="0">
              <a:solidFill>
                <a:srgbClr val="424242"/>
              </a:solidFill>
              <a:effectLst/>
              <a:latin typeface="Segoe Sans"/>
            </a:endParaRPr>
          </a:p>
          <a:p>
            <a:pPr algn="l"/>
            <a:r>
              <a:rPr lang="nl-NL" b="1" i="0" dirty="0">
                <a:solidFill>
                  <a:srgbClr val="424242"/>
                </a:solidFill>
                <a:effectLst/>
                <a:latin typeface="Segoe Sans"/>
              </a:rPr>
              <a:t>Verkoopdata van horeca en souvenirwinkels</a:t>
            </a:r>
            <a:br>
              <a:rPr lang="nl-NL" dirty="0">
                <a:solidFill>
                  <a:srgbClr val="424242"/>
                </a:solidFill>
                <a:latin typeface="Segoe Sans"/>
              </a:rPr>
            </a:br>
            <a:r>
              <a:rPr lang="nl-NL" b="0" i="0" dirty="0">
                <a:solidFill>
                  <a:srgbClr val="424242"/>
                </a:solidFill>
                <a:effectLst/>
                <a:latin typeface="Segoe Sans"/>
              </a:rPr>
              <a:t>Via kassasystemen en digitale betalingen.</a:t>
            </a:r>
            <a:endParaRPr lang="nl-NL" dirty="0">
              <a:solidFill>
                <a:schemeClr val="bg1">
                  <a:lumMod val="65000"/>
                </a:schemeClr>
              </a:solidFill>
            </a:endParaRPr>
          </a:p>
        </p:txBody>
      </p:sp>
    </p:spTree>
    <p:extLst>
      <p:ext uri="{BB962C8B-B14F-4D97-AF65-F5344CB8AC3E}">
        <p14:creationId xmlns:p14="http://schemas.microsoft.com/office/powerpoint/2010/main" val="3375512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Telraam met effen opvulling">
            <a:extLst>
              <a:ext uri="{FF2B5EF4-FFF2-40B4-BE49-F238E27FC236}">
                <a16:creationId xmlns:a16="http://schemas.microsoft.com/office/drawing/2014/main" id="{25083AFF-C943-B237-D663-D050ACD39B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4022" y="337706"/>
            <a:ext cx="1281545" cy="1281545"/>
          </a:xfrm>
          <a:prstGeom prst="rect">
            <a:avLst/>
          </a:prstGeom>
        </p:spPr>
      </p:pic>
      <p:pic>
        <p:nvPicPr>
          <p:cNvPr id="5" name="Graphic 4" descr="Wekker met effen opvulling">
            <a:extLst>
              <a:ext uri="{FF2B5EF4-FFF2-40B4-BE49-F238E27FC236}">
                <a16:creationId xmlns:a16="http://schemas.microsoft.com/office/drawing/2014/main" id="{5021CF37-65B1-2014-014F-FBA435E53D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8765" y="2569381"/>
            <a:ext cx="1281545" cy="1281545"/>
          </a:xfrm>
          <a:prstGeom prst="rect">
            <a:avLst/>
          </a:prstGeom>
        </p:spPr>
      </p:pic>
      <p:pic>
        <p:nvPicPr>
          <p:cNvPr id="7" name="Graphic 6" descr="Kleermakerswerk met effen opvulling">
            <a:extLst>
              <a:ext uri="{FF2B5EF4-FFF2-40B4-BE49-F238E27FC236}">
                <a16:creationId xmlns:a16="http://schemas.microsoft.com/office/drawing/2014/main" id="{633C2E0D-DB5C-5798-FF78-62D4FDC13F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0476" y="4832866"/>
            <a:ext cx="1281545" cy="1281545"/>
          </a:xfrm>
          <a:prstGeom prst="rect">
            <a:avLst/>
          </a:prstGeom>
        </p:spPr>
      </p:pic>
      <p:pic>
        <p:nvPicPr>
          <p:cNvPr id="9" name="Graphic 8" descr="Babyflesje met effen opvulling">
            <a:extLst>
              <a:ext uri="{FF2B5EF4-FFF2-40B4-BE49-F238E27FC236}">
                <a16:creationId xmlns:a16="http://schemas.microsoft.com/office/drawing/2014/main" id="{8D9A3BEB-3B31-6233-0ECE-829BADBA076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725571" y="298648"/>
            <a:ext cx="1281545" cy="1281545"/>
          </a:xfrm>
          <a:prstGeom prst="rect">
            <a:avLst/>
          </a:prstGeom>
        </p:spPr>
      </p:pic>
      <p:pic>
        <p:nvPicPr>
          <p:cNvPr id="11" name="Graphic 10" descr="Staafdiagram met dalende lijn met effen opvulling">
            <a:extLst>
              <a:ext uri="{FF2B5EF4-FFF2-40B4-BE49-F238E27FC236}">
                <a16:creationId xmlns:a16="http://schemas.microsoft.com/office/drawing/2014/main" id="{27CC6DF7-B411-7863-E3EE-69176D2E217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98770" y="1319646"/>
            <a:ext cx="1281545" cy="1281545"/>
          </a:xfrm>
          <a:prstGeom prst="rect">
            <a:avLst/>
          </a:prstGeom>
        </p:spPr>
      </p:pic>
      <p:pic>
        <p:nvPicPr>
          <p:cNvPr id="13" name="Graphic 12" descr="Batterij met effen opvulling">
            <a:extLst>
              <a:ext uri="{FF2B5EF4-FFF2-40B4-BE49-F238E27FC236}">
                <a16:creationId xmlns:a16="http://schemas.microsoft.com/office/drawing/2014/main" id="{C3AB97D8-384B-7DAC-0EB6-9D6BD42F6B8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284808" y="38101"/>
            <a:ext cx="1281545" cy="1281545"/>
          </a:xfrm>
          <a:prstGeom prst="rect">
            <a:avLst/>
          </a:prstGeom>
        </p:spPr>
      </p:pic>
      <p:pic>
        <p:nvPicPr>
          <p:cNvPr id="15" name="Graphic 14" descr="Bekerglas met effen opvulling">
            <a:extLst>
              <a:ext uri="{FF2B5EF4-FFF2-40B4-BE49-F238E27FC236}">
                <a16:creationId xmlns:a16="http://schemas.microsoft.com/office/drawing/2014/main" id="{1D209762-994B-671C-C274-94854E6FE40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44378" y="254577"/>
            <a:ext cx="1281545" cy="1281545"/>
          </a:xfrm>
          <a:prstGeom prst="rect">
            <a:avLst/>
          </a:prstGeom>
        </p:spPr>
      </p:pic>
      <p:pic>
        <p:nvPicPr>
          <p:cNvPr id="17" name="Graphic 16" descr="Blauwdruk met effen opvulling">
            <a:extLst>
              <a:ext uri="{FF2B5EF4-FFF2-40B4-BE49-F238E27FC236}">
                <a16:creationId xmlns:a16="http://schemas.microsoft.com/office/drawing/2014/main" id="{925AFE49-B1C8-CCF7-E8A6-58081B61C3B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388075" y="386834"/>
            <a:ext cx="1281545" cy="1281545"/>
          </a:xfrm>
          <a:prstGeom prst="rect">
            <a:avLst/>
          </a:prstGeom>
        </p:spPr>
      </p:pic>
      <p:pic>
        <p:nvPicPr>
          <p:cNvPr id="19" name="Graphic 18" descr="Camera met effen opvulling">
            <a:extLst>
              <a:ext uri="{FF2B5EF4-FFF2-40B4-BE49-F238E27FC236}">
                <a16:creationId xmlns:a16="http://schemas.microsoft.com/office/drawing/2014/main" id="{AAF538EB-15C8-9E95-3D65-C4F48B3754D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825656" y="1466852"/>
            <a:ext cx="1281545" cy="1281545"/>
          </a:xfrm>
          <a:prstGeom prst="rect">
            <a:avLst/>
          </a:prstGeom>
        </p:spPr>
      </p:pic>
      <p:pic>
        <p:nvPicPr>
          <p:cNvPr id="21" name="Graphic 20" descr="Koinobori met effen opvulling">
            <a:extLst>
              <a:ext uri="{FF2B5EF4-FFF2-40B4-BE49-F238E27FC236}">
                <a16:creationId xmlns:a16="http://schemas.microsoft.com/office/drawing/2014/main" id="{DE12023B-37F6-2401-47F0-45081FE4B88C}"/>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0326195" y="425160"/>
            <a:ext cx="1281545" cy="1281545"/>
          </a:xfrm>
          <a:prstGeom prst="rect">
            <a:avLst/>
          </a:prstGeom>
        </p:spPr>
      </p:pic>
      <p:pic>
        <p:nvPicPr>
          <p:cNvPr id="23" name="Graphic 22" descr="Oorzaak en gevolg met effen opvulling">
            <a:extLst>
              <a:ext uri="{FF2B5EF4-FFF2-40B4-BE49-F238E27FC236}">
                <a16:creationId xmlns:a16="http://schemas.microsoft.com/office/drawing/2014/main" id="{CD51BC2D-91A5-FB81-42DF-4005DECADF96}"/>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618024" y="3905251"/>
            <a:ext cx="1281545" cy="1281545"/>
          </a:xfrm>
          <a:prstGeom prst="rect">
            <a:avLst/>
          </a:prstGeom>
        </p:spPr>
      </p:pic>
      <p:pic>
        <p:nvPicPr>
          <p:cNvPr id="25" name="Graphic 24" descr="Controlelijst silhouet">
            <a:extLst>
              <a:ext uri="{FF2B5EF4-FFF2-40B4-BE49-F238E27FC236}">
                <a16:creationId xmlns:a16="http://schemas.microsoft.com/office/drawing/2014/main" id="{50915B68-6847-35E3-508C-83080C0106BD}"/>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2725571" y="3047635"/>
            <a:ext cx="1281545" cy="1281545"/>
          </a:xfrm>
          <a:prstGeom prst="rect">
            <a:avLst/>
          </a:prstGeom>
        </p:spPr>
      </p:pic>
      <p:pic>
        <p:nvPicPr>
          <p:cNvPr id="27" name="Graphic 26" descr="Klapbord met effen opvulling">
            <a:extLst>
              <a:ext uri="{FF2B5EF4-FFF2-40B4-BE49-F238E27FC236}">
                <a16:creationId xmlns:a16="http://schemas.microsoft.com/office/drawing/2014/main" id="{7378C1FC-B543-E90F-2911-BE8F7B061482}"/>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4751429" y="3278334"/>
            <a:ext cx="1281545" cy="1281545"/>
          </a:xfrm>
          <a:prstGeom prst="rect">
            <a:avLst/>
          </a:prstGeom>
        </p:spPr>
      </p:pic>
      <p:pic>
        <p:nvPicPr>
          <p:cNvPr id="29" name="Graphic 28" descr="Klembord met effen opvulling">
            <a:extLst>
              <a:ext uri="{FF2B5EF4-FFF2-40B4-BE49-F238E27FC236}">
                <a16:creationId xmlns:a16="http://schemas.microsoft.com/office/drawing/2014/main" id="{C831A9DE-CE32-1F90-23AE-7EEF19D7E4D3}"/>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3294101" y="4997115"/>
            <a:ext cx="1281545" cy="1281545"/>
          </a:xfrm>
          <a:prstGeom prst="rect">
            <a:avLst/>
          </a:prstGeom>
        </p:spPr>
      </p:pic>
      <p:pic>
        <p:nvPicPr>
          <p:cNvPr id="31" name="Graphic 30" descr="Cloud Computing met effen opvulling">
            <a:extLst>
              <a:ext uri="{FF2B5EF4-FFF2-40B4-BE49-F238E27FC236}">
                <a16:creationId xmlns:a16="http://schemas.microsoft.com/office/drawing/2014/main" id="{CBCA5993-6960-F4CD-7AE5-D8BB3806FEF4}"/>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7018792" y="3391402"/>
            <a:ext cx="1281545" cy="1281545"/>
          </a:xfrm>
          <a:prstGeom prst="rect">
            <a:avLst/>
          </a:prstGeom>
        </p:spPr>
      </p:pic>
      <p:pic>
        <p:nvPicPr>
          <p:cNvPr id="33" name="Graphic 32" descr="Kompas met effen opvulling">
            <a:extLst>
              <a:ext uri="{FF2B5EF4-FFF2-40B4-BE49-F238E27FC236}">
                <a16:creationId xmlns:a16="http://schemas.microsoft.com/office/drawing/2014/main" id="{B504B689-305C-8767-9626-FC85FF86D5E0}"/>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5644377" y="4997114"/>
            <a:ext cx="1281545" cy="1281545"/>
          </a:xfrm>
          <a:prstGeom prst="rect">
            <a:avLst/>
          </a:prstGeom>
        </p:spPr>
      </p:pic>
      <p:pic>
        <p:nvPicPr>
          <p:cNvPr id="35" name="Graphic 34" descr="Verbindingen met effen opvulling">
            <a:extLst>
              <a:ext uri="{FF2B5EF4-FFF2-40B4-BE49-F238E27FC236}">
                <a16:creationId xmlns:a16="http://schemas.microsoft.com/office/drawing/2014/main" id="{BE255707-CC22-906F-53E9-D6496413454A}"/>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9044650" y="3131129"/>
            <a:ext cx="1281545" cy="1281545"/>
          </a:xfrm>
          <a:prstGeom prst="rect">
            <a:avLst/>
          </a:prstGeom>
        </p:spPr>
      </p:pic>
      <p:pic>
        <p:nvPicPr>
          <p:cNvPr id="37" name="Graphic 36" descr="Document met effen opvulling">
            <a:extLst>
              <a:ext uri="{FF2B5EF4-FFF2-40B4-BE49-F238E27FC236}">
                <a16:creationId xmlns:a16="http://schemas.microsoft.com/office/drawing/2014/main" id="{083C7377-7810-7102-92B9-4E63E3784FAF}"/>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10660259" y="2691244"/>
            <a:ext cx="1281545" cy="1281545"/>
          </a:xfrm>
          <a:prstGeom prst="rect">
            <a:avLst/>
          </a:prstGeom>
        </p:spPr>
      </p:pic>
      <p:pic>
        <p:nvPicPr>
          <p:cNvPr id="39" name="Graphic 38" descr="Koorts met effen opvulling">
            <a:extLst>
              <a:ext uri="{FF2B5EF4-FFF2-40B4-BE49-F238E27FC236}">
                <a16:creationId xmlns:a16="http://schemas.microsoft.com/office/drawing/2014/main" id="{1C4A8CE2-A672-E439-1F7D-FF0CB6CD6259}"/>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8085952" y="4933221"/>
            <a:ext cx="1281545" cy="1281545"/>
          </a:xfrm>
          <a:prstGeom prst="rect">
            <a:avLst/>
          </a:prstGeom>
        </p:spPr>
      </p:pic>
      <p:pic>
        <p:nvPicPr>
          <p:cNvPr id="41" name="Graphic 40" descr="Laptop met effen opvulling">
            <a:extLst>
              <a:ext uri="{FF2B5EF4-FFF2-40B4-BE49-F238E27FC236}">
                <a16:creationId xmlns:a16="http://schemas.microsoft.com/office/drawing/2014/main" id="{AC08ECC6-8CFC-5A4B-36C2-7F5320327A1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10167505" y="4760769"/>
            <a:ext cx="1281545" cy="1281545"/>
          </a:xfrm>
          <a:prstGeom prst="rect">
            <a:avLst/>
          </a:prstGeom>
        </p:spPr>
      </p:pic>
      <p:sp>
        <p:nvSpPr>
          <p:cNvPr id="43" name="Tekstvak 42">
            <a:extLst>
              <a:ext uri="{FF2B5EF4-FFF2-40B4-BE49-F238E27FC236}">
                <a16:creationId xmlns:a16="http://schemas.microsoft.com/office/drawing/2014/main" id="{360AEC68-20A5-A639-5369-B3D7B369AD0C}"/>
              </a:ext>
            </a:extLst>
          </p:cNvPr>
          <p:cNvSpPr txBox="1"/>
          <p:nvPr/>
        </p:nvSpPr>
        <p:spPr>
          <a:xfrm>
            <a:off x="4202265" y="2032102"/>
            <a:ext cx="3351926" cy="769441"/>
          </a:xfrm>
          <a:prstGeom prst="rect">
            <a:avLst/>
          </a:prstGeom>
          <a:noFill/>
        </p:spPr>
        <p:txBody>
          <a:bodyPr wrap="square">
            <a:spAutoFit/>
          </a:bodyPr>
          <a:lstStyle/>
          <a:p>
            <a:r>
              <a:rPr lang="nl-NL" sz="4400" dirty="0"/>
              <a:t>Wat is data?</a:t>
            </a:r>
            <a:endParaRPr lang="nl-NL" dirty="0"/>
          </a:p>
        </p:txBody>
      </p:sp>
    </p:spTree>
    <p:extLst>
      <p:ext uri="{BB962C8B-B14F-4D97-AF65-F5344CB8AC3E}">
        <p14:creationId xmlns:p14="http://schemas.microsoft.com/office/powerpoint/2010/main" val="3075571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Afbeelding 20" descr="Een regel met binaire code">
            <a:extLst>
              <a:ext uri="{FF2B5EF4-FFF2-40B4-BE49-F238E27FC236}">
                <a16:creationId xmlns:a16="http://schemas.microsoft.com/office/drawing/2014/main" id="{78F5406B-BDB9-9798-DB42-3E9441B97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0605"/>
            <a:ext cx="12192000" cy="7907482"/>
          </a:xfrm>
          <a:prstGeom prst="rect">
            <a:avLst/>
          </a:prstGeom>
        </p:spPr>
      </p:pic>
      <p:pic>
        <p:nvPicPr>
          <p:cNvPr id="3" name="Afbeelding 2" descr="Wetenschapper die naar een futuristisch scherm met gegevens kijkt">
            <a:extLst>
              <a:ext uri="{FF2B5EF4-FFF2-40B4-BE49-F238E27FC236}">
                <a16:creationId xmlns:a16="http://schemas.microsoft.com/office/drawing/2014/main" id="{CF4C5C6C-E948-A254-019F-CAC29B4807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360" y="83126"/>
            <a:ext cx="3201435" cy="2135332"/>
          </a:xfrm>
          <a:prstGeom prst="rect">
            <a:avLst/>
          </a:prstGeom>
          <a:ln>
            <a:noFill/>
          </a:ln>
          <a:effectLst>
            <a:softEdge rad="112500"/>
          </a:effectLst>
        </p:spPr>
      </p:pic>
      <p:pic>
        <p:nvPicPr>
          <p:cNvPr id="5" name="Afbeelding 4" descr="Dokter die patiënt weegt">
            <a:extLst>
              <a:ext uri="{FF2B5EF4-FFF2-40B4-BE49-F238E27FC236}">
                <a16:creationId xmlns:a16="http://schemas.microsoft.com/office/drawing/2014/main" id="{9DAFC25E-8D76-A54C-9C7C-B633111318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4689" y="113779"/>
            <a:ext cx="3242634" cy="2135332"/>
          </a:xfrm>
          <a:prstGeom prst="rect">
            <a:avLst/>
          </a:prstGeom>
          <a:ln>
            <a:noFill/>
          </a:ln>
          <a:effectLst>
            <a:softEdge rad="112500"/>
          </a:effectLst>
        </p:spPr>
      </p:pic>
      <p:pic>
        <p:nvPicPr>
          <p:cNvPr id="7" name="Afbeelding 6" descr="Pennen en linialen">
            <a:extLst>
              <a:ext uri="{FF2B5EF4-FFF2-40B4-BE49-F238E27FC236}">
                <a16:creationId xmlns:a16="http://schemas.microsoft.com/office/drawing/2014/main" id="{C827BDBA-9851-E39A-D1B6-AADA972C9E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83981" y="202545"/>
            <a:ext cx="3043705" cy="1939780"/>
          </a:xfrm>
          <a:prstGeom prst="rect">
            <a:avLst/>
          </a:prstGeom>
          <a:ln>
            <a:noFill/>
          </a:ln>
          <a:effectLst>
            <a:softEdge rad="112500"/>
          </a:effectLst>
        </p:spPr>
      </p:pic>
      <p:pic>
        <p:nvPicPr>
          <p:cNvPr id="9" name="Afbeelding 8" descr="Hardloper met armprothese aan de startlijn">
            <a:extLst>
              <a:ext uri="{FF2B5EF4-FFF2-40B4-BE49-F238E27FC236}">
                <a16:creationId xmlns:a16="http://schemas.microsoft.com/office/drawing/2014/main" id="{8281E6E6-0239-8342-297F-FDBCB3C102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3636" y="2418922"/>
            <a:ext cx="2897541" cy="1933074"/>
          </a:xfrm>
          <a:prstGeom prst="rect">
            <a:avLst/>
          </a:prstGeom>
          <a:ln>
            <a:noFill/>
          </a:ln>
          <a:effectLst>
            <a:softEdge rad="112500"/>
          </a:effectLst>
        </p:spPr>
      </p:pic>
      <p:pic>
        <p:nvPicPr>
          <p:cNvPr id="11" name="Afbeelding 10" descr="CCTV-camera">
            <a:extLst>
              <a:ext uri="{FF2B5EF4-FFF2-40B4-BE49-F238E27FC236}">
                <a16:creationId xmlns:a16="http://schemas.microsoft.com/office/drawing/2014/main" id="{34A3FA6C-5D72-59C1-A5F3-BF64C0EE3B56}"/>
              </a:ext>
            </a:extLst>
          </p:cNvPr>
          <p:cNvPicPr>
            <a:picLocks noChangeAspect="1"/>
          </p:cNvPicPr>
          <p:nvPr/>
        </p:nvPicPr>
        <p:blipFill>
          <a:blip r:embed="rId8">
            <a:extLst>
              <a:ext uri="{28A0092B-C50C-407E-A947-70E740481C1C}">
                <a14:useLocalDpi xmlns:a14="http://schemas.microsoft.com/office/drawing/2010/main" val="0"/>
              </a:ext>
            </a:extLst>
          </a:blip>
          <a:srcRect r="19626"/>
          <a:stretch/>
        </p:blipFill>
        <p:spPr>
          <a:xfrm>
            <a:off x="5484812" y="2310974"/>
            <a:ext cx="2475184" cy="2116464"/>
          </a:xfrm>
          <a:prstGeom prst="rect">
            <a:avLst/>
          </a:prstGeom>
          <a:ln>
            <a:noFill/>
          </a:ln>
          <a:effectLst>
            <a:softEdge rad="112500"/>
          </a:effectLst>
        </p:spPr>
      </p:pic>
      <p:pic>
        <p:nvPicPr>
          <p:cNvPr id="13" name="Afbeelding 12" descr="Persoon die de mandoline speelt">
            <a:extLst>
              <a:ext uri="{FF2B5EF4-FFF2-40B4-BE49-F238E27FC236}">
                <a16:creationId xmlns:a16="http://schemas.microsoft.com/office/drawing/2014/main" id="{DF8A704A-0DB8-F76B-046B-AC98A20659B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42486" y="2397404"/>
            <a:ext cx="2896953" cy="1951875"/>
          </a:xfrm>
          <a:prstGeom prst="rect">
            <a:avLst/>
          </a:prstGeom>
          <a:ln>
            <a:noFill/>
          </a:ln>
          <a:effectLst>
            <a:softEdge rad="112500"/>
          </a:effectLst>
        </p:spPr>
      </p:pic>
      <p:pic>
        <p:nvPicPr>
          <p:cNvPr id="15" name="Afbeelding 14" descr="Persoon die laptop gebruikt">
            <a:extLst>
              <a:ext uri="{FF2B5EF4-FFF2-40B4-BE49-F238E27FC236}">
                <a16:creationId xmlns:a16="http://schemas.microsoft.com/office/drawing/2014/main" id="{D956AFC9-CDB6-E59B-4C3F-CC794458334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0360" y="4639543"/>
            <a:ext cx="2803801" cy="1871758"/>
          </a:xfrm>
          <a:prstGeom prst="rect">
            <a:avLst/>
          </a:prstGeom>
          <a:ln>
            <a:noFill/>
          </a:ln>
          <a:effectLst>
            <a:softEdge rad="112500"/>
          </a:effectLst>
        </p:spPr>
      </p:pic>
      <p:pic>
        <p:nvPicPr>
          <p:cNvPr id="17" name="Afbeelding 16" descr="Vrouw ligt trainingsmat met telefoon">
            <a:extLst>
              <a:ext uri="{FF2B5EF4-FFF2-40B4-BE49-F238E27FC236}">
                <a16:creationId xmlns:a16="http://schemas.microsoft.com/office/drawing/2014/main" id="{F48FB010-F74C-2FA3-947F-5A5754AE01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71539" y="4774566"/>
            <a:ext cx="3401591" cy="1960137"/>
          </a:xfrm>
          <a:prstGeom prst="rect">
            <a:avLst/>
          </a:prstGeom>
          <a:ln>
            <a:noFill/>
          </a:ln>
          <a:effectLst>
            <a:softEdge rad="112500"/>
          </a:effectLst>
        </p:spPr>
      </p:pic>
      <p:pic>
        <p:nvPicPr>
          <p:cNvPr id="19" name="Afbeelding 18" descr="Gekleurde groenten op één lijn met vork en pot">
            <a:extLst>
              <a:ext uri="{FF2B5EF4-FFF2-40B4-BE49-F238E27FC236}">
                <a16:creationId xmlns:a16="http://schemas.microsoft.com/office/drawing/2014/main" id="{5597B615-9F2F-988C-9C67-AB5EACD4C539}"/>
              </a:ext>
            </a:extLst>
          </p:cNvPr>
          <p:cNvPicPr>
            <a:picLocks noChangeAspect="1"/>
          </p:cNvPicPr>
          <p:nvPr/>
        </p:nvPicPr>
        <p:blipFill>
          <a:blip r:embed="rId12">
            <a:extLst>
              <a:ext uri="{28A0092B-C50C-407E-A947-70E740481C1C}">
                <a14:useLocalDpi xmlns:a14="http://schemas.microsoft.com/office/drawing/2010/main" val="0"/>
              </a:ext>
            </a:extLst>
          </a:blip>
          <a:srcRect l="7416" t="11440" b="15909"/>
          <a:stretch/>
        </p:blipFill>
        <p:spPr>
          <a:xfrm>
            <a:off x="8283981" y="4638799"/>
            <a:ext cx="3261467" cy="1864483"/>
          </a:xfrm>
          <a:prstGeom prst="rect">
            <a:avLst/>
          </a:prstGeom>
          <a:ln>
            <a:noFill/>
          </a:ln>
          <a:effectLst>
            <a:softEdge rad="112500"/>
          </a:effectLst>
        </p:spPr>
      </p:pic>
    </p:spTree>
    <p:extLst>
      <p:ext uri="{BB962C8B-B14F-4D97-AF65-F5344CB8AC3E}">
        <p14:creationId xmlns:p14="http://schemas.microsoft.com/office/powerpoint/2010/main" val="3047040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4" name="Afbeelding 3" descr="Dossiers op rekken">
            <a:extLst>
              <a:ext uri="{FF2B5EF4-FFF2-40B4-BE49-F238E27FC236}">
                <a16:creationId xmlns:a16="http://schemas.microsoft.com/office/drawing/2014/main" id="{B284763C-52A3-5AD3-88DD-A423297368E2}"/>
              </a:ext>
            </a:extLst>
          </p:cNvPr>
          <p:cNvPicPr>
            <a:picLocks noChangeAspect="1"/>
          </p:cNvPicPr>
          <p:nvPr/>
        </p:nvPicPr>
        <p:blipFill>
          <a:blip r:embed="rId3">
            <a:extLst>
              <a:ext uri="{28A0092B-C50C-407E-A947-70E740481C1C}">
                <a14:useLocalDpi xmlns:a14="http://schemas.microsoft.com/office/drawing/2010/main" val="0"/>
              </a:ext>
            </a:extLst>
          </a:blip>
          <a:srcRect t="13888" r="9091" b="9215"/>
          <a:stretch>
            <a:fillRect/>
          </a:stretch>
        </p:blipFill>
        <p:spPr>
          <a:xfrm>
            <a:off x="1" y="1"/>
            <a:ext cx="12191999" cy="6857999"/>
          </a:xfrm>
          <a:prstGeom prst="rect">
            <a:avLst/>
          </a:prstGeom>
        </p:spPr>
      </p:pic>
      <p:sp>
        <p:nvSpPr>
          <p:cNvPr id="13" name="Rectangle 12">
            <a:extLst>
              <a:ext uri="{FF2B5EF4-FFF2-40B4-BE49-F238E27FC236}">
                <a16:creationId xmlns:a16="http://schemas.microsoft.com/office/drawing/2014/main" id="{72E284DE-AB43-1296-3166-892F44A3A2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73183" y="173181"/>
            <a:ext cx="6858002" cy="6511640"/>
          </a:xfrm>
          <a:prstGeom prst="rect">
            <a:avLst/>
          </a:prstGeom>
          <a:gradFill>
            <a:gsLst>
              <a:gs pos="0">
                <a:schemeClr val="bg1">
                  <a:alpha val="0"/>
                </a:schemeClr>
              </a:gs>
              <a:gs pos="46000">
                <a:schemeClr val="bg1">
                  <a:alpha val="30000"/>
                </a:schemeClr>
              </a:gs>
              <a:gs pos="26000">
                <a:schemeClr val="bg1">
                  <a:alpha val="17000"/>
                </a:schemeClr>
              </a:gs>
              <a:gs pos="100000">
                <a:schemeClr val="bg1">
                  <a:alpha val="4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ekstvak 1">
            <a:extLst>
              <a:ext uri="{FF2B5EF4-FFF2-40B4-BE49-F238E27FC236}">
                <a16:creationId xmlns:a16="http://schemas.microsoft.com/office/drawing/2014/main" id="{1536F3D9-E57A-ED3A-E5EF-8F5B85B32379}"/>
              </a:ext>
            </a:extLst>
          </p:cNvPr>
          <p:cNvSpPr txBox="1"/>
          <p:nvPr/>
        </p:nvSpPr>
        <p:spPr>
          <a:xfrm>
            <a:off x="457195" y="701964"/>
            <a:ext cx="5370950" cy="3640303"/>
          </a:xfrm>
          <a:prstGeom prst="rect">
            <a:avLst/>
          </a:prstGeom>
        </p:spPr>
        <p:txBody>
          <a:bodyPr vert="horz" lIns="91440" tIns="45720" rIns="91440" bIns="45720" rtlCol="0" anchor="t">
            <a:normAutofit/>
          </a:bodyPr>
          <a:lstStyle/>
          <a:p>
            <a:pPr defTabSz="914400">
              <a:spcBef>
                <a:spcPct val="0"/>
              </a:spcBef>
              <a:spcAft>
                <a:spcPts val="600"/>
              </a:spcAft>
            </a:pPr>
            <a:r>
              <a:rPr lang="en-US" sz="6000" b="1" kern="1200" dirty="0" err="1">
                <a:solidFill>
                  <a:srgbClr val="FFFFFF"/>
                </a:solidFill>
                <a:latin typeface="+mj-lt"/>
                <a:ea typeface="+mj-ea"/>
                <a:cs typeface="+mj-cs"/>
              </a:rPr>
              <a:t>Waarom</a:t>
            </a:r>
            <a:r>
              <a:rPr lang="en-US" sz="6000" b="1" kern="1200" dirty="0">
                <a:solidFill>
                  <a:srgbClr val="FFFFFF"/>
                </a:solidFill>
                <a:latin typeface="+mj-lt"/>
                <a:ea typeface="+mj-ea"/>
                <a:cs typeface="+mj-cs"/>
              </a:rPr>
              <a:t> </a:t>
            </a:r>
            <a:r>
              <a:rPr lang="en-US" sz="6000" b="1" kern="1200" dirty="0" err="1">
                <a:solidFill>
                  <a:srgbClr val="FFFFFF"/>
                </a:solidFill>
                <a:latin typeface="+mj-lt"/>
                <a:ea typeface="+mj-ea"/>
                <a:cs typeface="+mj-cs"/>
              </a:rPr>
              <a:t>bewaren</a:t>
            </a:r>
            <a:r>
              <a:rPr lang="en-US" sz="6000" b="1" kern="1200" dirty="0">
                <a:solidFill>
                  <a:srgbClr val="FFFFFF"/>
                </a:solidFill>
                <a:latin typeface="+mj-lt"/>
                <a:ea typeface="+mj-ea"/>
                <a:cs typeface="+mj-cs"/>
              </a:rPr>
              <a:t> we data?</a:t>
            </a:r>
          </a:p>
        </p:txBody>
      </p:sp>
      <p:cxnSp>
        <p:nvCxnSpPr>
          <p:cNvPr id="15" name="Straight Connector 14">
            <a:extLst>
              <a:ext uri="{FF2B5EF4-FFF2-40B4-BE49-F238E27FC236}">
                <a16:creationId xmlns:a16="http://schemas.microsoft.com/office/drawing/2014/main" id="{97CC2FE6-3AD0-4131-B4BC-1F4D65E25E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0329" y="4861206"/>
            <a:ext cx="9788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4126993"/>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Verlicht paneel in een serverruimte">
            <a:extLst>
              <a:ext uri="{FF2B5EF4-FFF2-40B4-BE49-F238E27FC236}">
                <a16:creationId xmlns:a16="http://schemas.microsoft.com/office/drawing/2014/main" id="{9E3F3A40-8836-A3E0-8CC5-07F6A760AC5D}"/>
              </a:ext>
            </a:extLst>
          </p:cNvPr>
          <p:cNvPicPr>
            <a:picLocks noChangeAspect="1"/>
          </p:cNvPicPr>
          <p:nvPr/>
        </p:nvPicPr>
        <p:blipFill>
          <a:blip r:embed="rId3">
            <a:alphaModFix amt="40000"/>
            <a:extLst>
              <a:ext uri="{28A0092B-C50C-407E-A947-70E740481C1C}">
                <a14:useLocalDpi xmlns:a14="http://schemas.microsoft.com/office/drawing/2010/main" val="0"/>
              </a:ext>
            </a:extLst>
          </a:blip>
          <a:srcRect t="21332" r="9091" b="2061"/>
          <a:stretch>
            <a:fillRect/>
          </a:stretch>
        </p:blipFill>
        <p:spPr>
          <a:xfrm>
            <a:off x="20" y="152"/>
            <a:ext cx="12191980" cy="6857848"/>
          </a:xfrm>
          <a:prstGeom prst="rect">
            <a:avLst/>
          </a:prstGeom>
        </p:spPr>
      </p:pic>
      <p:sp>
        <p:nvSpPr>
          <p:cNvPr id="2" name="Tekstvak 1">
            <a:extLst>
              <a:ext uri="{FF2B5EF4-FFF2-40B4-BE49-F238E27FC236}">
                <a16:creationId xmlns:a16="http://schemas.microsoft.com/office/drawing/2014/main" id="{A8C3E66D-8878-1521-826B-2B160C5533CF}"/>
              </a:ext>
            </a:extLst>
          </p:cNvPr>
          <p:cNvSpPr txBox="1"/>
          <p:nvPr/>
        </p:nvSpPr>
        <p:spPr>
          <a:xfrm>
            <a:off x="640080" y="985233"/>
            <a:ext cx="5758628" cy="3355853"/>
          </a:xfrm>
          <a:prstGeom prst="rect">
            <a:avLst/>
          </a:prstGeom>
        </p:spPr>
        <p:txBody>
          <a:bodyPr vert="horz" lIns="91440" tIns="45720" rIns="91440" bIns="45720" rtlCol="0" anchor="t">
            <a:normAutofit/>
          </a:bodyPr>
          <a:lstStyle/>
          <a:p>
            <a:pPr defTabSz="914400">
              <a:spcBef>
                <a:spcPct val="0"/>
              </a:spcBef>
              <a:spcAft>
                <a:spcPts val="600"/>
              </a:spcAft>
            </a:pPr>
            <a:r>
              <a:rPr lang="en-US" sz="6000" b="1" kern="1200" dirty="0" err="1">
                <a:solidFill>
                  <a:srgbClr val="FFFFFF"/>
                </a:solidFill>
                <a:latin typeface="+mj-lt"/>
                <a:ea typeface="+mj-ea"/>
                <a:cs typeface="+mj-cs"/>
              </a:rPr>
              <a:t>Kunnen</a:t>
            </a:r>
            <a:r>
              <a:rPr lang="en-US" sz="6000" b="1" kern="1200" dirty="0">
                <a:solidFill>
                  <a:srgbClr val="FFFFFF"/>
                </a:solidFill>
                <a:latin typeface="+mj-lt"/>
                <a:ea typeface="+mj-ea"/>
                <a:cs typeface="+mj-cs"/>
              </a:rPr>
              <a:t> we </a:t>
            </a:r>
            <a:r>
              <a:rPr lang="en-US" sz="6000" b="1" kern="1200" dirty="0" err="1">
                <a:solidFill>
                  <a:srgbClr val="FFFFFF"/>
                </a:solidFill>
                <a:latin typeface="+mj-lt"/>
                <a:ea typeface="+mj-ea"/>
                <a:cs typeface="+mj-cs"/>
              </a:rPr>
              <a:t>alles</a:t>
            </a:r>
            <a:r>
              <a:rPr lang="en-US" sz="6000" b="1" kern="1200" dirty="0">
                <a:solidFill>
                  <a:srgbClr val="FFFFFF"/>
                </a:solidFill>
                <a:latin typeface="+mj-lt"/>
                <a:ea typeface="+mj-ea"/>
                <a:cs typeface="+mj-cs"/>
              </a:rPr>
              <a:t> </a:t>
            </a:r>
            <a:r>
              <a:rPr lang="en-US" sz="6000" b="1" kern="1200" dirty="0" err="1">
                <a:solidFill>
                  <a:srgbClr val="FFFFFF"/>
                </a:solidFill>
                <a:latin typeface="+mj-lt"/>
                <a:ea typeface="+mj-ea"/>
                <a:cs typeface="+mj-cs"/>
              </a:rPr>
              <a:t>digitaal</a:t>
            </a:r>
            <a:r>
              <a:rPr lang="en-US" sz="6000" b="1" kern="1200" dirty="0">
                <a:solidFill>
                  <a:srgbClr val="FFFFFF"/>
                </a:solidFill>
                <a:latin typeface="+mj-lt"/>
                <a:ea typeface="+mj-ea"/>
                <a:cs typeface="+mj-cs"/>
              </a:rPr>
              <a:t> </a:t>
            </a:r>
            <a:r>
              <a:rPr lang="en-US" sz="6000" b="1" kern="1200" dirty="0" err="1">
                <a:solidFill>
                  <a:srgbClr val="FFFFFF"/>
                </a:solidFill>
                <a:latin typeface="+mj-lt"/>
                <a:ea typeface="+mj-ea"/>
                <a:cs typeface="+mj-cs"/>
              </a:rPr>
              <a:t>bewaren</a:t>
            </a:r>
            <a:r>
              <a:rPr lang="en-US" sz="6000" b="1" kern="1200" dirty="0">
                <a:solidFill>
                  <a:srgbClr val="FFFFFF"/>
                </a:solidFill>
                <a:latin typeface="+mj-lt"/>
                <a:ea typeface="+mj-ea"/>
                <a:cs typeface="+mj-cs"/>
              </a:rPr>
              <a:t>?</a:t>
            </a:r>
          </a:p>
        </p:txBody>
      </p:sp>
      <p:cxnSp>
        <p:nvCxnSpPr>
          <p:cNvPr id="13" name="Straight Connector 12">
            <a:extLst>
              <a:ext uri="{FF2B5EF4-FFF2-40B4-BE49-F238E27FC236}">
                <a16:creationId xmlns:a16="http://schemas.microsoft.com/office/drawing/2014/main" id="{F0CE0765-E93C-4D37-9D5F-D464EFB10F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495436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9810964"/>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tekst, schermopname, Rechthoek, poster&#10;&#10;Door AI gegenereerde inhoud is mogelijk onjuist.">
            <a:extLst>
              <a:ext uri="{FF2B5EF4-FFF2-40B4-BE49-F238E27FC236}">
                <a16:creationId xmlns:a16="http://schemas.microsoft.com/office/drawing/2014/main" id="{A62F0C55-1368-DE4C-79B0-C3F86D4F9BCF}"/>
              </a:ext>
            </a:extLst>
          </p:cNvPr>
          <p:cNvPicPr>
            <a:picLocks noChangeAspect="1"/>
          </p:cNvPicPr>
          <p:nvPr/>
        </p:nvPicPr>
        <p:blipFill>
          <a:blip r:embed="rId3">
            <a:extLst>
              <a:ext uri="{28A0092B-C50C-407E-A947-70E740481C1C}">
                <a14:useLocalDpi xmlns:a14="http://schemas.microsoft.com/office/drawing/2010/main" val="0"/>
              </a:ext>
            </a:extLst>
          </a:blip>
          <a:srcRect t="20152"/>
          <a:stretch/>
        </p:blipFill>
        <p:spPr>
          <a:xfrm>
            <a:off x="3603233" y="0"/>
            <a:ext cx="8588767" cy="6858000"/>
          </a:xfrm>
          <a:prstGeom prst="rect">
            <a:avLst/>
          </a:prstGeom>
        </p:spPr>
      </p:pic>
      <p:sp>
        <p:nvSpPr>
          <p:cNvPr id="6" name="Tekstvak 5">
            <a:extLst>
              <a:ext uri="{FF2B5EF4-FFF2-40B4-BE49-F238E27FC236}">
                <a16:creationId xmlns:a16="http://schemas.microsoft.com/office/drawing/2014/main" id="{F5E8E691-E351-FF6A-9558-8A2AB716A6E7}"/>
              </a:ext>
            </a:extLst>
          </p:cNvPr>
          <p:cNvSpPr txBox="1"/>
          <p:nvPr/>
        </p:nvSpPr>
        <p:spPr>
          <a:xfrm>
            <a:off x="201765" y="1070943"/>
            <a:ext cx="3351926" cy="4154984"/>
          </a:xfrm>
          <a:prstGeom prst="rect">
            <a:avLst/>
          </a:prstGeom>
          <a:noFill/>
        </p:spPr>
        <p:txBody>
          <a:bodyPr wrap="square">
            <a:spAutoFit/>
          </a:bodyPr>
          <a:lstStyle/>
          <a:p>
            <a:r>
              <a:rPr lang="nl-NL" sz="4400" b="1" dirty="0"/>
              <a:t>Alleen maar </a:t>
            </a:r>
          </a:p>
          <a:p>
            <a:r>
              <a:rPr lang="nl-NL" sz="4400" b="1" dirty="0"/>
              <a:t>1 en 0</a:t>
            </a:r>
          </a:p>
          <a:p>
            <a:endParaRPr lang="nl-NL" sz="4400" dirty="0"/>
          </a:p>
          <a:p>
            <a:r>
              <a:rPr lang="nl-NL" sz="4400" dirty="0"/>
              <a:t>Computers lezen dat razend snel.</a:t>
            </a:r>
          </a:p>
        </p:txBody>
      </p:sp>
    </p:spTree>
    <p:extLst>
      <p:ext uri="{BB962C8B-B14F-4D97-AF65-F5344CB8AC3E}">
        <p14:creationId xmlns:p14="http://schemas.microsoft.com/office/powerpoint/2010/main" val="2692585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CFD1D2CD-954D-4C4D-B505-05EAD159B2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3" name="Tekstvak 2">
            <a:extLst>
              <a:ext uri="{FF2B5EF4-FFF2-40B4-BE49-F238E27FC236}">
                <a16:creationId xmlns:a16="http://schemas.microsoft.com/office/drawing/2014/main" id="{AA1A82C9-C019-7FD1-C8EE-44CC15B1930A}"/>
              </a:ext>
            </a:extLst>
          </p:cNvPr>
          <p:cNvSpPr txBox="1"/>
          <p:nvPr/>
        </p:nvSpPr>
        <p:spPr>
          <a:xfrm>
            <a:off x="514117" y="952500"/>
            <a:ext cx="4124557" cy="3524250"/>
          </a:xfrm>
          <a:prstGeom prst="rect">
            <a:avLst/>
          </a:prstGeom>
        </p:spPr>
        <p:txBody>
          <a:bodyPr vert="horz" lIns="91440" tIns="45720" rIns="91440" bIns="45720" rtlCol="0" anchor="t">
            <a:normAutofit/>
          </a:bodyPr>
          <a:lstStyle/>
          <a:p>
            <a:pPr defTabSz="914400">
              <a:spcBef>
                <a:spcPct val="0"/>
              </a:spcBef>
              <a:spcAft>
                <a:spcPts val="600"/>
              </a:spcAft>
            </a:pPr>
            <a:r>
              <a:rPr lang="en-US" sz="5800" b="1" kern="1200">
                <a:solidFill>
                  <a:schemeClr val="tx1"/>
                </a:solidFill>
                <a:latin typeface="+mj-lt"/>
                <a:ea typeface="+mj-ea"/>
                <a:cs typeface="+mj-cs"/>
              </a:rPr>
              <a:t>Dierentuin data</a:t>
            </a:r>
          </a:p>
        </p:txBody>
      </p:sp>
      <p:cxnSp>
        <p:nvCxnSpPr>
          <p:cNvPr id="14" name="Straight Connector 13">
            <a:extLst>
              <a:ext uri="{FF2B5EF4-FFF2-40B4-BE49-F238E27FC236}">
                <a16:creationId xmlns:a16="http://schemas.microsoft.com/office/drawing/2014/main" id="{A2D508B3-A66C-833E-D929-8DC211635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088" y="4882722"/>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5" name="Afbeelding 4" descr="Afbeelding met tekening, verven, kleding, tekenfilm&#10;&#10;Door AI gegenereerde inhoud is mogelijk onjuist.">
            <a:extLst>
              <a:ext uri="{FF2B5EF4-FFF2-40B4-BE49-F238E27FC236}">
                <a16:creationId xmlns:a16="http://schemas.microsoft.com/office/drawing/2014/main" id="{F898064D-ECEB-AE62-A0C4-0869C850E026}"/>
              </a:ext>
            </a:extLst>
          </p:cNvPr>
          <p:cNvPicPr>
            <a:picLocks noChangeAspect="1"/>
          </p:cNvPicPr>
          <p:nvPr/>
        </p:nvPicPr>
        <p:blipFill>
          <a:blip r:embed="rId2">
            <a:extLst>
              <a:ext uri="{28A0092B-C50C-407E-A947-70E740481C1C}">
                <a14:useLocalDpi xmlns:a14="http://schemas.microsoft.com/office/drawing/2010/main" val="0"/>
              </a:ext>
            </a:extLst>
          </a:blip>
          <a:srcRect r="-1" b="1039"/>
          <a:stretch>
            <a:fillRect/>
          </a:stretch>
        </p:blipFill>
        <p:spPr>
          <a:xfrm>
            <a:off x="5261956" y="10"/>
            <a:ext cx="6930043" cy="6857990"/>
          </a:xfrm>
          <a:prstGeom prst="rect">
            <a:avLst/>
          </a:prstGeom>
        </p:spPr>
      </p:pic>
    </p:spTree>
    <p:extLst>
      <p:ext uri="{BB962C8B-B14F-4D97-AF65-F5344CB8AC3E}">
        <p14:creationId xmlns:p14="http://schemas.microsoft.com/office/powerpoint/2010/main" val="367325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44688090-7F0F-3098-AEB9-0683819DEE3B}"/>
              </a:ext>
            </a:extLst>
          </p:cNvPr>
          <p:cNvSpPr txBox="1"/>
          <p:nvPr/>
        </p:nvSpPr>
        <p:spPr>
          <a:xfrm>
            <a:off x="232497" y="381638"/>
            <a:ext cx="11509230" cy="1631216"/>
          </a:xfrm>
          <a:prstGeom prst="rect">
            <a:avLst/>
          </a:prstGeom>
          <a:noFill/>
        </p:spPr>
        <p:txBody>
          <a:bodyPr wrap="square">
            <a:spAutoFit/>
          </a:bodyPr>
          <a:lstStyle/>
          <a:p>
            <a:pPr algn="ctr" defTabSz="914400">
              <a:spcBef>
                <a:spcPct val="0"/>
              </a:spcBef>
              <a:spcAft>
                <a:spcPts val="600"/>
              </a:spcAft>
            </a:pPr>
            <a:r>
              <a:rPr lang="en-US" sz="5000" kern="1200" dirty="0" err="1">
                <a:latin typeface="+mj-lt"/>
                <a:ea typeface="+mj-ea"/>
                <a:cs typeface="+mj-cs"/>
              </a:rPr>
              <a:t>Welke</a:t>
            </a:r>
            <a:r>
              <a:rPr lang="en-US" sz="5000" kern="1200" dirty="0">
                <a:latin typeface="+mj-lt"/>
                <a:ea typeface="+mj-ea"/>
                <a:cs typeface="+mj-cs"/>
              </a:rPr>
              <a:t> </a:t>
            </a:r>
            <a:r>
              <a:rPr lang="en-US" sz="5000" b="1" kern="1200" dirty="0">
                <a:latin typeface="+mj-lt"/>
                <a:ea typeface="+mj-ea"/>
                <a:cs typeface="+mj-cs"/>
              </a:rPr>
              <a:t>data</a:t>
            </a:r>
            <a:r>
              <a:rPr lang="en-US" sz="5000" kern="1200" dirty="0">
                <a:latin typeface="+mj-lt"/>
                <a:ea typeface="+mj-ea"/>
                <a:cs typeface="+mj-cs"/>
              </a:rPr>
              <a:t> </a:t>
            </a:r>
            <a:r>
              <a:rPr lang="en-US" sz="5000" kern="1200" dirty="0" err="1">
                <a:latin typeface="+mj-lt"/>
                <a:ea typeface="+mj-ea"/>
                <a:cs typeface="+mj-cs"/>
              </a:rPr>
              <a:t>zou</a:t>
            </a:r>
            <a:r>
              <a:rPr lang="en-US" sz="5000" kern="1200" dirty="0">
                <a:latin typeface="+mj-lt"/>
                <a:ea typeface="+mj-ea"/>
                <a:cs typeface="+mj-cs"/>
              </a:rPr>
              <a:t> je </a:t>
            </a:r>
            <a:r>
              <a:rPr lang="en-US" sz="5000" kern="1200" dirty="0" err="1">
                <a:latin typeface="+mj-lt"/>
                <a:ea typeface="+mj-ea"/>
                <a:cs typeface="+mj-cs"/>
              </a:rPr>
              <a:t>willen</a:t>
            </a:r>
            <a:r>
              <a:rPr lang="en-US" sz="5000" kern="1200" dirty="0">
                <a:latin typeface="+mj-lt"/>
                <a:ea typeface="+mj-ea"/>
                <a:cs typeface="+mj-cs"/>
              </a:rPr>
              <a:t> </a:t>
            </a:r>
            <a:r>
              <a:rPr lang="en-US" sz="5000" kern="1200" dirty="0" err="1">
                <a:latin typeface="+mj-lt"/>
                <a:ea typeface="+mj-ea"/>
                <a:cs typeface="+mj-cs"/>
              </a:rPr>
              <a:t>verzamelen</a:t>
            </a:r>
            <a:r>
              <a:rPr lang="en-US" sz="5000" kern="1200" dirty="0">
                <a:latin typeface="+mj-lt"/>
                <a:ea typeface="+mj-ea"/>
                <a:cs typeface="+mj-cs"/>
              </a:rPr>
              <a:t> </a:t>
            </a:r>
            <a:r>
              <a:rPr lang="en-US" sz="5000" kern="1200" dirty="0" err="1">
                <a:latin typeface="+mj-lt"/>
                <a:ea typeface="+mj-ea"/>
                <a:cs typeface="+mj-cs"/>
              </a:rPr>
              <a:t>als</a:t>
            </a:r>
            <a:r>
              <a:rPr lang="en-US" sz="5000" kern="1200" dirty="0">
                <a:latin typeface="+mj-lt"/>
                <a:ea typeface="+mj-ea"/>
                <a:cs typeface="+mj-cs"/>
              </a:rPr>
              <a:t> </a:t>
            </a:r>
            <a:r>
              <a:rPr lang="en-US" sz="5000" kern="1200" dirty="0" err="1">
                <a:latin typeface="+mj-lt"/>
                <a:ea typeface="+mj-ea"/>
                <a:cs typeface="+mj-cs"/>
              </a:rPr>
              <a:t>jij</a:t>
            </a:r>
            <a:r>
              <a:rPr lang="en-US" sz="5000" kern="1200" dirty="0">
                <a:latin typeface="+mj-lt"/>
                <a:ea typeface="+mj-ea"/>
                <a:cs typeface="+mj-cs"/>
              </a:rPr>
              <a:t> de </a:t>
            </a:r>
            <a:r>
              <a:rPr lang="en-US" sz="5000" kern="1200" dirty="0" err="1">
                <a:latin typeface="+mj-lt"/>
                <a:ea typeface="+mj-ea"/>
                <a:cs typeface="+mj-cs"/>
              </a:rPr>
              <a:t>directeur</a:t>
            </a:r>
            <a:r>
              <a:rPr lang="en-US" sz="5000" kern="1200" dirty="0">
                <a:latin typeface="+mj-lt"/>
                <a:ea typeface="+mj-ea"/>
                <a:cs typeface="+mj-cs"/>
              </a:rPr>
              <a:t> van </a:t>
            </a:r>
            <a:r>
              <a:rPr lang="en-US" sz="5000" kern="1200" dirty="0" err="1">
                <a:latin typeface="+mj-lt"/>
                <a:ea typeface="+mj-ea"/>
                <a:cs typeface="+mj-cs"/>
              </a:rPr>
              <a:t>een</a:t>
            </a:r>
            <a:r>
              <a:rPr lang="en-US" sz="5000" kern="1200" dirty="0">
                <a:latin typeface="+mj-lt"/>
                <a:ea typeface="+mj-ea"/>
                <a:cs typeface="+mj-cs"/>
              </a:rPr>
              <a:t> </a:t>
            </a:r>
            <a:r>
              <a:rPr lang="en-US" sz="5000" b="1" kern="1200" dirty="0" err="1">
                <a:latin typeface="+mj-lt"/>
                <a:ea typeface="+mj-ea"/>
                <a:cs typeface="+mj-cs"/>
              </a:rPr>
              <a:t>dierentuin</a:t>
            </a:r>
            <a:r>
              <a:rPr lang="en-US" sz="5000" kern="1200" dirty="0">
                <a:latin typeface="+mj-lt"/>
                <a:ea typeface="+mj-ea"/>
                <a:cs typeface="+mj-cs"/>
              </a:rPr>
              <a:t> was?</a:t>
            </a:r>
          </a:p>
        </p:txBody>
      </p:sp>
      <p:pic>
        <p:nvPicPr>
          <p:cNvPr id="5" name="Afbeelding 4" descr="Afbeelding met meubels, stoel, boom, kleding&#10;&#10;Door AI gegenereerde inhoud is mogelijk onjuist.">
            <a:extLst>
              <a:ext uri="{FF2B5EF4-FFF2-40B4-BE49-F238E27FC236}">
                <a16:creationId xmlns:a16="http://schemas.microsoft.com/office/drawing/2014/main" id="{52212960-AB15-2A72-E014-3544DD0904A1}"/>
              </a:ext>
            </a:extLst>
          </p:cNvPr>
          <p:cNvPicPr>
            <a:picLocks noChangeAspect="1"/>
          </p:cNvPicPr>
          <p:nvPr/>
        </p:nvPicPr>
        <p:blipFill>
          <a:blip r:embed="rId3">
            <a:extLst>
              <a:ext uri="{28A0092B-C50C-407E-A947-70E740481C1C}">
                <a14:useLocalDpi xmlns:a14="http://schemas.microsoft.com/office/drawing/2010/main" val="0"/>
              </a:ext>
            </a:extLst>
          </a:blip>
          <a:srcRect l="11794" t="31212" r="12298" b="25909"/>
          <a:stretch/>
        </p:blipFill>
        <p:spPr>
          <a:xfrm>
            <a:off x="5008418" y="2088573"/>
            <a:ext cx="6539499" cy="3693968"/>
          </a:xfrm>
          <a:prstGeom prst="rect">
            <a:avLst/>
          </a:prstGeom>
        </p:spPr>
      </p:pic>
      <p:pic>
        <p:nvPicPr>
          <p:cNvPr id="7" name="Afbeelding 6" descr="Afbeelding met meubels, kleding, tafel, persoon&#10;&#10;Door AI gegenereerde inhoud is mogelijk onjuist.">
            <a:extLst>
              <a:ext uri="{FF2B5EF4-FFF2-40B4-BE49-F238E27FC236}">
                <a16:creationId xmlns:a16="http://schemas.microsoft.com/office/drawing/2014/main" id="{1B9F84DC-E882-0EA5-49BE-8607EB747A76}"/>
              </a:ext>
            </a:extLst>
          </p:cNvPr>
          <p:cNvPicPr>
            <a:picLocks noChangeAspect="1"/>
          </p:cNvPicPr>
          <p:nvPr/>
        </p:nvPicPr>
        <p:blipFill>
          <a:blip r:embed="rId4">
            <a:extLst>
              <a:ext uri="{28A0092B-C50C-407E-A947-70E740481C1C}">
                <a14:useLocalDpi xmlns:a14="http://schemas.microsoft.com/office/drawing/2010/main" val="0"/>
              </a:ext>
            </a:extLst>
          </a:blip>
          <a:srcRect l="11989" t="17121" r="12012" b="18126"/>
          <a:stretch/>
        </p:blipFill>
        <p:spPr>
          <a:xfrm>
            <a:off x="535132" y="2064207"/>
            <a:ext cx="4364182" cy="3718334"/>
          </a:xfrm>
          <a:prstGeom prst="rect">
            <a:avLst/>
          </a:prstGeom>
        </p:spPr>
      </p:pic>
    </p:spTree>
    <p:extLst>
      <p:ext uri="{BB962C8B-B14F-4D97-AF65-F5344CB8AC3E}">
        <p14:creationId xmlns:p14="http://schemas.microsoft.com/office/powerpoint/2010/main" val="413572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D5C0295-9DE1-37AC-07CE-F6C0016F60F3}"/>
              </a:ext>
            </a:extLst>
          </p:cNvPr>
          <p:cNvSpPr txBox="1"/>
          <p:nvPr/>
        </p:nvSpPr>
        <p:spPr>
          <a:xfrm>
            <a:off x="1979468" y="826077"/>
            <a:ext cx="8198427" cy="5293757"/>
          </a:xfrm>
          <a:custGeom>
            <a:avLst/>
            <a:gdLst>
              <a:gd name="connsiteX0" fmla="*/ 0 w 8198427"/>
              <a:gd name="connsiteY0" fmla="*/ 0 h 5293757"/>
              <a:gd name="connsiteX1" fmla="*/ 519234 w 8198427"/>
              <a:gd name="connsiteY1" fmla="*/ 0 h 5293757"/>
              <a:gd name="connsiteX2" fmla="*/ 1120452 w 8198427"/>
              <a:gd name="connsiteY2" fmla="*/ 0 h 5293757"/>
              <a:gd name="connsiteX3" fmla="*/ 1721670 w 8198427"/>
              <a:gd name="connsiteY3" fmla="*/ 0 h 5293757"/>
              <a:gd name="connsiteX4" fmla="*/ 2240903 w 8198427"/>
              <a:gd name="connsiteY4" fmla="*/ 0 h 5293757"/>
              <a:gd name="connsiteX5" fmla="*/ 2678153 w 8198427"/>
              <a:gd name="connsiteY5" fmla="*/ 0 h 5293757"/>
              <a:gd name="connsiteX6" fmla="*/ 3361355 w 8198427"/>
              <a:gd name="connsiteY6" fmla="*/ 0 h 5293757"/>
              <a:gd name="connsiteX7" fmla="*/ 4044557 w 8198427"/>
              <a:gd name="connsiteY7" fmla="*/ 0 h 5293757"/>
              <a:gd name="connsiteX8" fmla="*/ 4645775 w 8198427"/>
              <a:gd name="connsiteY8" fmla="*/ 0 h 5293757"/>
              <a:gd name="connsiteX9" fmla="*/ 5083025 w 8198427"/>
              <a:gd name="connsiteY9" fmla="*/ 0 h 5293757"/>
              <a:gd name="connsiteX10" fmla="*/ 5684243 w 8198427"/>
              <a:gd name="connsiteY10" fmla="*/ 0 h 5293757"/>
              <a:gd name="connsiteX11" fmla="*/ 6531414 w 8198427"/>
              <a:gd name="connsiteY11" fmla="*/ 0 h 5293757"/>
              <a:gd name="connsiteX12" fmla="*/ 7214616 w 8198427"/>
              <a:gd name="connsiteY12" fmla="*/ 0 h 5293757"/>
              <a:gd name="connsiteX13" fmla="*/ 8198427 w 8198427"/>
              <a:gd name="connsiteY13" fmla="*/ 0 h 5293757"/>
              <a:gd name="connsiteX14" fmla="*/ 8198427 w 8198427"/>
              <a:gd name="connsiteY14" fmla="*/ 714657 h 5293757"/>
              <a:gd name="connsiteX15" fmla="*/ 8198427 w 8198427"/>
              <a:gd name="connsiteY15" fmla="*/ 1376377 h 5293757"/>
              <a:gd name="connsiteX16" fmla="*/ 8198427 w 8198427"/>
              <a:gd name="connsiteY16" fmla="*/ 1879284 h 5293757"/>
              <a:gd name="connsiteX17" fmla="*/ 8198427 w 8198427"/>
              <a:gd name="connsiteY17" fmla="*/ 2593941 h 5293757"/>
              <a:gd name="connsiteX18" fmla="*/ 8198427 w 8198427"/>
              <a:gd name="connsiteY18" fmla="*/ 3149785 h 5293757"/>
              <a:gd name="connsiteX19" fmla="*/ 8198427 w 8198427"/>
              <a:gd name="connsiteY19" fmla="*/ 3705630 h 5293757"/>
              <a:gd name="connsiteX20" fmla="*/ 8198427 w 8198427"/>
              <a:gd name="connsiteY20" fmla="*/ 4261474 h 5293757"/>
              <a:gd name="connsiteX21" fmla="*/ 8198427 w 8198427"/>
              <a:gd name="connsiteY21" fmla="*/ 5293757 h 5293757"/>
              <a:gd name="connsiteX22" fmla="*/ 7679193 w 8198427"/>
              <a:gd name="connsiteY22" fmla="*/ 5293757 h 5293757"/>
              <a:gd name="connsiteX23" fmla="*/ 7241944 w 8198427"/>
              <a:gd name="connsiteY23" fmla="*/ 5293757 h 5293757"/>
              <a:gd name="connsiteX24" fmla="*/ 6804694 w 8198427"/>
              <a:gd name="connsiteY24" fmla="*/ 5293757 h 5293757"/>
              <a:gd name="connsiteX25" fmla="*/ 6121492 w 8198427"/>
              <a:gd name="connsiteY25" fmla="*/ 5293757 h 5293757"/>
              <a:gd name="connsiteX26" fmla="*/ 5356306 w 8198427"/>
              <a:gd name="connsiteY26" fmla="*/ 5293757 h 5293757"/>
              <a:gd name="connsiteX27" fmla="*/ 4673103 w 8198427"/>
              <a:gd name="connsiteY27" fmla="*/ 5293757 h 5293757"/>
              <a:gd name="connsiteX28" fmla="*/ 3989901 w 8198427"/>
              <a:gd name="connsiteY28" fmla="*/ 5293757 h 5293757"/>
              <a:gd name="connsiteX29" fmla="*/ 3552652 w 8198427"/>
              <a:gd name="connsiteY29" fmla="*/ 5293757 h 5293757"/>
              <a:gd name="connsiteX30" fmla="*/ 2869449 w 8198427"/>
              <a:gd name="connsiteY30" fmla="*/ 5293757 h 5293757"/>
              <a:gd name="connsiteX31" fmla="*/ 2022279 w 8198427"/>
              <a:gd name="connsiteY31" fmla="*/ 5293757 h 5293757"/>
              <a:gd name="connsiteX32" fmla="*/ 1175108 w 8198427"/>
              <a:gd name="connsiteY32" fmla="*/ 5293757 h 5293757"/>
              <a:gd name="connsiteX33" fmla="*/ 0 w 8198427"/>
              <a:gd name="connsiteY33" fmla="*/ 5293757 h 5293757"/>
              <a:gd name="connsiteX34" fmla="*/ 0 w 8198427"/>
              <a:gd name="connsiteY34" fmla="*/ 4579100 h 5293757"/>
              <a:gd name="connsiteX35" fmla="*/ 0 w 8198427"/>
              <a:gd name="connsiteY35" fmla="*/ 4076193 h 5293757"/>
              <a:gd name="connsiteX36" fmla="*/ 0 w 8198427"/>
              <a:gd name="connsiteY36" fmla="*/ 3361536 h 5293757"/>
              <a:gd name="connsiteX37" fmla="*/ 0 w 8198427"/>
              <a:gd name="connsiteY37" fmla="*/ 2593941 h 5293757"/>
              <a:gd name="connsiteX38" fmla="*/ 0 w 8198427"/>
              <a:gd name="connsiteY38" fmla="*/ 1932221 h 5293757"/>
              <a:gd name="connsiteX39" fmla="*/ 0 w 8198427"/>
              <a:gd name="connsiteY39" fmla="*/ 1217564 h 5293757"/>
              <a:gd name="connsiteX40" fmla="*/ 0 w 8198427"/>
              <a:gd name="connsiteY40" fmla="*/ 608782 h 5293757"/>
              <a:gd name="connsiteX41" fmla="*/ 0 w 8198427"/>
              <a:gd name="connsiteY41" fmla="*/ 0 h 529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198427" h="5293757" extrusionOk="0">
                <a:moveTo>
                  <a:pt x="0" y="0"/>
                </a:moveTo>
                <a:cubicBezTo>
                  <a:pt x="228509" y="-25716"/>
                  <a:pt x="310163" y="-10926"/>
                  <a:pt x="519234" y="0"/>
                </a:cubicBezTo>
                <a:cubicBezTo>
                  <a:pt x="728305" y="10926"/>
                  <a:pt x="978210" y="21175"/>
                  <a:pt x="1120452" y="0"/>
                </a:cubicBezTo>
                <a:cubicBezTo>
                  <a:pt x="1262694" y="-21175"/>
                  <a:pt x="1503839" y="17044"/>
                  <a:pt x="1721670" y="0"/>
                </a:cubicBezTo>
                <a:cubicBezTo>
                  <a:pt x="1939501" y="-17044"/>
                  <a:pt x="2091505" y="14914"/>
                  <a:pt x="2240903" y="0"/>
                </a:cubicBezTo>
                <a:cubicBezTo>
                  <a:pt x="2390301" y="-14914"/>
                  <a:pt x="2556592" y="-7692"/>
                  <a:pt x="2678153" y="0"/>
                </a:cubicBezTo>
                <a:cubicBezTo>
                  <a:pt x="2799714" y="7692"/>
                  <a:pt x="3155841" y="-3658"/>
                  <a:pt x="3361355" y="0"/>
                </a:cubicBezTo>
                <a:cubicBezTo>
                  <a:pt x="3566869" y="3658"/>
                  <a:pt x="3741667" y="-8313"/>
                  <a:pt x="4044557" y="0"/>
                </a:cubicBezTo>
                <a:cubicBezTo>
                  <a:pt x="4347447" y="8313"/>
                  <a:pt x="4388311" y="12588"/>
                  <a:pt x="4645775" y="0"/>
                </a:cubicBezTo>
                <a:cubicBezTo>
                  <a:pt x="4903239" y="-12588"/>
                  <a:pt x="4879851" y="12558"/>
                  <a:pt x="5083025" y="0"/>
                </a:cubicBezTo>
                <a:cubicBezTo>
                  <a:pt x="5286199" y="-12558"/>
                  <a:pt x="5553692" y="6025"/>
                  <a:pt x="5684243" y="0"/>
                </a:cubicBezTo>
                <a:cubicBezTo>
                  <a:pt x="5814794" y="-6025"/>
                  <a:pt x="6327262" y="-32553"/>
                  <a:pt x="6531414" y="0"/>
                </a:cubicBezTo>
                <a:cubicBezTo>
                  <a:pt x="6735566" y="32553"/>
                  <a:pt x="6931672" y="-14352"/>
                  <a:pt x="7214616" y="0"/>
                </a:cubicBezTo>
                <a:cubicBezTo>
                  <a:pt x="7497560" y="14352"/>
                  <a:pt x="7845241" y="6834"/>
                  <a:pt x="8198427" y="0"/>
                </a:cubicBezTo>
                <a:cubicBezTo>
                  <a:pt x="8163567" y="241887"/>
                  <a:pt x="8210242" y="481434"/>
                  <a:pt x="8198427" y="714657"/>
                </a:cubicBezTo>
                <a:cubicBezTo>
                  <a:pt x="8186612" y="947880"/>
                  <a:pt x="8169475" y="1098205"/>
                  <a:pt x="8198427" y="1376377"/>
                </a:cubicBezTo>
                <a:cubicBezTo>
                  <a:pt x="8227379" y="1654549"/>
                  <a:pt x="8213041" y="1630308"/>
                  <a:pt x="8198427" y="1879284"/>
                </a:cubicBezTo>
                <a:cubicBezTo>
                  <a:pt x="8183813" y="2128260"/>
                  <a:pt x="8182497" y="2442793"/>
                  <a:pt x="8198427" y="2593941"/>
                </a:cubicBezTo>
                <a:cubicBezTo>
                  <a:pt x="8214357" y="2745089"/>
                  <a:pt x="8185577" y="2925233"/>
                  <a:pt x="8198427" y="3149785"/>
                </a:cubicBezTo>
                <a:cubicBezTo>
                  <a:pt x="8211277" y="3374337"/>
                  <a:pt x="8195409" y="3478153"/>
                  <a:pt x="8198427" y="3705630"/>
                </a:cubicBezTo>
                <a:cubicBezTo>
                  <a:pt x="8201445" y="3933108"/>
                  <a:pt x="8189163" y="4042825"/>
                  <a:pt x="8198427" y="4261474"/>
                </a:cubicBezTo>
                <a:cubicBezTo>
                  <a:pt x="8207691" y="4480123"/>
                  <a:pt x="8232186" y="4785302"/>
                  <a:pt x="8198427" y="5293757"/>
                </a:cubicBezTo>
                <a:cubicBezTo>
                  <a:pt x="8008881" y="5286456"/>
                  <a:pt x="7853295" y="5315931"/>
                  <a:pt x="7679193" y="5293757"/>
                </a:cubicBezTo>
                <a:cubicBezTo>
                  <a:pt x="7505091" y="5271583"/>
                  <a:pt x="7408744" y="5277945"/>
                  <a:pt x="7241944" y="5293757"/>
                </a:cubicBezTo>
                <a:cubicBezTo>
                  <a:pt x="7075144" y="5309569"/>
                  <a:pt x="7002098" y="5277848"/>
                  <a:pt x="6804694" y="5293757"/>
                </a:cubicBezTo>
                <a:cubicBezTo>
                  <a:pt x="6607290" y="5309667"/>
                  <a:pt x="6404313" y="5291725"/>
                  <a:pt x="6121492" y="5293757"/>
                </a:cubicBezTo>
                <a:cubicBezTo>
                  <a:pt x="5838671" y="5295789"/>
                  <a:pt x="5707049" y="5304050"/>
                  <a:pt x="5356306" y="5293757"/>
                </a:cubicBezTo>
                <a:cubicBezTo>
                  <a:pt x="5005563" y="5283464"/>
                  <a:pt x="4831832" y="5260631"/>
                  <a:pt x="4673103" y="5293757"/>
                </a:cubicBezTo>
                <a:cubicBezTo>
                  <a:pt x="4514374" y="5326883"/>
                  <a:pt x="4262682" y="5286921"/>
                  <a:pt x="3989901" y="5293757"/>
                </a:cubicBezTo>
                <a:cubicBezTo>
                  <a:pt x="3717120" y="5300593"/>
                  <a:pt x="3770676" y="5286950"/>
                  <a:pt x="3552652" y="5293757"/>
                </a:cubicBezTo>
                <a:cubicBezTo>
                  <a:pt x="3334628" y="5300564"/>
                  <a:pt x="3084929" y="5266520"/>
                  <a:pt x="2869449" y="5293757"/>
                </a:cubicBezTo>
                <a:cubicBezTo>
                  <a:pt x="2653969" y="5320994"/>
                  <a:pt x="2269813" y="5294170"/>
                  <a:pt x="2022279" y="5293757"/>
                </a:cubicBezTo>
                <a:cubicBezTo>
                  <a:pt x="1774745" y="5293345"/>
                  <a:pt x="1392915" y="5297891"/>
                  <a:pt x="1175108" y="5293757"/>
                </a:cubicBezTo>
                <a:cubicBezTo>
                  <a:pt x="957301" y="5289623"/>
                  <a:pt x="531027" y="5334990"/>
                  <a:pt x="0" y="5293757"/>
                </a:cubicBezTo>
                <a:cubicBezTo>
                  <a:pt x="-15380" y="4989917"/>
                  <a:pt x="-24265" y="4893852"/>
                  <a:pt x="0" y="4579100"/>
                </a:cubicBezTo>
                <a:cubicBezTo>
                  <a:pt x="24265" y="4264348"/>
                  <a:pt x="-494" y="4264251"/>
                  <a:pt x="0" y="4076193"/>
                </a:cubicBezTo>
                <a:cubicBezTo>
                  <a:pt x="494" y="3888135"/>
                  <a:pt x="26274" y="3504957"/>
                  <a:pt x="0" y="3361536"/>
                </a:cubicBezTo>
                <a:cubicBezTo>
                  <a:pt x="-26274" y="3218115"/>
                  <a:pt x="-19387" y="2921265"/>
                  <a:pt x="0" y="2593941"/>
                </a:cubicBezTo>
                <a:cubicBezTo>
                  <a:pt x="19387" y="2266617"/>
                  <a:pt x="19240" y="2167366"/>
                  <a:pt x="0" y="1932221"/>
                </a:cubicBezTo>
                <a:cubicBezTo>
                  <a:pt x="-19240" y="1697076"/>
                  <a:pt x="-23118" y="1411252"/>
                  <a:pt x="0" y="1217564"/>
                </a:cubicBezTo>
                <a:cubicBezTo>
                  <a:pt x="23118" y="1023876"/>
                  <a:pt x="-26748" y="809665"/>
                  <a:pt x="0" y="608782"/>
                </a:cubicBezTo>
                <a:cubicBezTo>
                  <a:pt x="26748" y="407899"/>
                  <a:pt x="-22375" y="123074"/>
                  <a:pt x="0" y="0"/>
                </a:cubicBezTo>
                <a:close/>
              </a:path>
            </a:pathLst>
          </a:custGeom>
          <a:noFill/>
          <a:ln w="28575">
            <a:solidFill>
              <a:schemeClr val="tx1"/>
            </a:solidFill>
            <a:extLst>
              <a:ext uri="{C807C97D-BFC1-408E-A445-0C87EB9F89A2}">
                <ask:lineSketchStyleProps xmlns:ask="http://schemas.microsoft.com/office/drawing/2018/sketchyshapes" sd="825117853">
                  <a:prstGeom prst="rect">
                    <a:avLst/>
                  </a:prstGeom>
                  <ask:type>
                    <ask:lineSketchFreehand/>
                  </ask:type>
                </ask:lineSketchStyleProps>
              </a:ext>
            </a:extLst>
          </a:ln>
        </p:spPr>
        <p:txBody>
          <a:bodyPr wrap="square" rtlCol="0">
            <a:spAutoFit/>
          </a:bodyPr>
          <a:lstStyle/>
          <a:p>
            <a:pPr algn="ctr"/>
            <a:r>
              <a:rPr lang="nl-NL" sz="3200" b="1" dirty="0"/>
              <a:t>DIERENTUIN</a:t>
            </a:r>
          </a:p>
          <a:p>
            <a:endParaRPr lang="nl-NL" dirty="0"/>
          </a:p>
          <a:p>
            <a:r>
              <a:rPr lang="nl-NL" dirty="0">
                <a:solidFill>
                  <a:schemeClr val="bg1">
                    <a:lumMod val="65000"/>
                  </a:schemeClr>
                </a:solidFill>
              </a:rPr>
              <a:t>………………………………………………………………………………………………………………………………………………………………………………………………………………..………………………………………………………………………………………………………………………………………………………………………………………………………………..………………………………………………………………………………………………………………………………………………………………………………………………………………..</a:t>
            </a:r>
          </a:p>
          <a:p>
            <a:r>
              <a:rPr lang="nl-NL" dirty="0">
                <a:solidFill>
                  <a:schemeClr val="bg1">
                    <a:lumMod val="65000"/>
                  </a:schemeClr>
                </a:solidFill>
              </a:rPr>
              <a:t>………………………………………………………………………………………………………………………………………………………………………………………………………………..………………………………………………………………………………………………………………………………………………………………………………………………………………..………………………………………………………………………………………………………………………………………………………………………………………………………………..………………………………………………………………………………………………………………………………………………………………………………………………………………..………………………………………………………………………………………………………………………………………………………………………………………………………………..………………………………………………………………………………………………………………………………………………………………………………………………………………..………………………………………………………………………………………………………………………………………………………………………………………………………………..……………………………………………………………………………………………………………………………</a:t>
            </a:r>
          </a:p>
          <a:p>
            <a:endParaRPr lang="nl-NL" dirty="0">
              <a:solidFill>
                <a:schemeClr val="bg1">
                  <a:lumMod val="65000"/>
                </a:schemeClr>
              </a:solidFill>
            </a:endParaRPr>
          </a:p>
          <a:p>
            <a:endParaRPr lang="nl-NL" dirty="0">
              <a:solidFill>
                <a:schemeClr val="bg1">
                  <a:lumMod val="65000"/>
                </a:schemeClr>
              </a:solidFill>
            </a:endParaRPr>
          </a:p>
        </p:txBody>
      </p:sp>
    </p:spTree>
    <p:extLst>
      <p:ext uri="{BB962C8B-B14F-4D97-AF65-F5344CB8AC3E}">
        <p14:creationId xmlns:p14="http://schemas.microsoft.com/office/powerpoint/2010/main" val="1671595380"/>
      </p:ext>
    </p:extLst>
  </p:cSld>
  <p:clrMapOvr>
    <a:masterClrMapping/>
  </p:clrMapOvr>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2B786579208E48961885CEDF394775" ma:contentTypeVersion="15" ma:contentTypeDescription="Een nieuw document maken." ma:contentTypeScope="" ma:versionID="60d982c814083ee7abb201851e3fdb4a">
  <xsd:schema xmlns:xsd="http://www.w3.org/2001/XMLSchema" xmlns:xs="http://www.w3.org/2001/XMLSchema" xmlns:p="http://schemas.microsoft.com/office/2006/metadata/properties" xmlns:ns2="fb0fafb7-1d36-4b3a-95a8-0b1e36172505" xmlns:ns3="6df6769f-9898-4bcf-ab83-41e92027ada7" targetNamespace="http://schemas.microsoft.com/office/2006/metadata/properties" ma:root="true" ma:fieldsID="6e01860cf102f98d85640f90757a8da8" ns2:_="" ns3:_="">
    <xsd:import namespace="fb0fafb7-1d36-4b3a-95a8-0b1e36172505"/>
    <xsd:import namespace="6df6769f-9898-4bcf-ab83-41e92027ada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0fafb7-1d36-4b3a-95a8-0b1e361725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Afbeeldingtags" ma:readOnly="false" ma:fieldId="{5cf76f15-5ced-4ddc-b409-7134ff3c332f}" ma:taxonomyMulti="true" ma:sspId="ff60266f-64c1-416a-94d3-f8b8b29291b6"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f6769f-9898-4bcf-ab83-41e92027ada7" elementFormDefault="qualified">
    <xsd:import namespace="http://schemas.microsoft.com/office/2006/documentManagement/types"/>
    <xsd:import namespace="http://schemas.microsoft.com/office/infopath/2007/PartnerControls"/>
    <xsd:element name="SharedWithUsers" ma:index="11"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Gedeeld met details" ma:internalName="SharedWithDetails" ma:readOnly="true">
      <xsd:simpleType>
        <xsd:restriction base="dms:Note">
          <xsd:maxLength value="255"/>
        </xsd:restriction>
      </xsd:simpleType>
    </xsd:element>
    <xsd:element name="TaxCatchAll" ma:index="20" nillable="true" ma:displayName="Taxonomy Catch All Column" ma:hidden="true" ma:list="{a0f47a8b-d1a3-4c50-b649-afc05ac09657}" ma:internalName="TaxCatchAll" ma:showField="CatchAllData" ma:web="6df6769f-9898-4bcf-ab83-41e92027ad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b0fafb7-1d36-4b3a-95a8-0b1e36172505">
      <Terms xmlns="http://schemas.microsoft.com/office/infopath/2007/PartnerControls"/>
    </lcf76f155ced4ddcb4097134ff3c332f>
    <TaxCatchAll xmlns="6df6769f-9898-4bcf-ab83-41e92027ada7" xsi:nil="true"/>
  </documentManagement>
</p:properties>
</file>

<file path=customXml/itemProps1.xml><?xml version="1.0" encoding="utf-8"?>
<ds:datastoreItem xmlns:ds="http://schemas.openxmlformats.org/officeDocument/2006/customXml" ds:itemID="{B96BFC17-310F-427D-8F4C-DF6D45E2E9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b0fafb7-1d36-4b3a-95a8-0b1e36172505"/>
    <ds:schemaRef ds:uri="6df6769f-9898-4bcf-ab83-41e92027ad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A02990-7943-4EA0-AA72-83D7C970A96A}">
  <ds:schemaRefs>
    <ds:schemaRef ds:uri="http://schemas.microsoft.com/sharepoint/v3/contenttype/forms"/>
  </ds:schemaRefs>
</ds:datastoreItem>
</file>

<file path=customXml/itemProps3.xml><?xml version="1.0" encoding="utf-8"?>
<ds:datastoreItem xmlns:ds="http://schemas.openxmlformats.org/officeDocument/2006/customXml" ds:itemID="{2BB036BA-ACF5-4502-B280-55763CAD9B60}">
  <ds:schemaRefs>
    <ds:schemaRef ds:uri="http://schemas.microsoft.com/office/2006/metadata/properties"/>
    <ds:schemaRef ds:uri="http://schemas.microsoft.com/office/infopath/2007/PartnerControls"/>
    <ds:schemaRef ds:uri="fb0fafb7-1d36-4b3a-95a8-0b1e36172505"/>
    <ds:schemaRef ds:uri="6df6769f-9898-4bcf-ab83-41e92027ada7"/>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1039</Words>
  <Application>Microsoft Office PowerPoint</Application>
  <PresentationFormat>Breedbeeld</PresentationFormat>
  <Paragraphs>76</Paragraphs>
  <Slides>10</Slides>
  <Notes>6</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10</vt:i4>
      </vt:variant>
    </vt:vector>
  </HeadingPairs>
  <TitlesOfParts>
    <vt:vector size="16" baseType="lpstr">
      <vt:lpstr>Aptos</vt:lpstr>
      <vt:lpstr>Arial</vt:lpstr>
      <vt:lpstr>Grandview Display</vt:lpstr>
      <vt:lpstr>Neue Haas Grotesk Text Pro</vt:lpstr>
      <vt:lpstr>Segoe Sans</vt:lpstr>
      <vt:lpstr>DashVTI</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Jacco van Waardhuizen</dc:creator>
  <cp:lastModifiedBy>Jacco van Waardhuizen</cp:lastModifiedBy>
  <cp:revision>2</cp:revision>
  <dcterms:created xsi:type="dcterms:W3CDTF">2025-07-07T07:23:02Z</dcterms:created>
  <dcterms:modified xsi:type="dcterms:W3CDTF">2025-07-15T08:41:44Z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0x010100C32B786579208E48961885CEDF394775</vt:lpwstr>
  </property>
  <property fmtid="{D5CDD505-2E9C-101B-9397-08002B2CF9AE}" pid="3" name="MediaServiceImageTags">
    <vt:lpwstr/>
  </property>
</Properties>
</file>