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397" r:id="rId5"/>
    <p:sldId id="427" r:id="rId6"/>
    <p:sldId id="411" r:id="rId7"/>
    <p:sldId id="415" r:id="rId8"/>
    <p:sldId id="409" r:id="rId9"/>
    <p:sldId id="413" r:id="rId10"/>
    <p:sldId id="402" r:id="rId11"/>
    <p:sldId id="419" r:id="rId12"/>
    <p:sldId id="404" r:id="rId13"/>
    <p:sldId id="421" r:id="rId14"/>
    <p:sldId id="414" r:id="rId15"/>
    <p:sldId id="418" r:id="rId16"/>
    <p:sldId id="403" r:id="rId17"/>
    <p:sldId id="422" r:id="rId18"/>
    <p:sldId id="400" r:id="rId19"/>
    <p:sldId id="420" r:id="rId20"/>
    <p:sldId id="408" r:id="rId21"/>
    <p:sldId id="423" r:id="rId22"/>
    <p:sldId id="416" r:id="rId23"/>
    <p:sldId id="380" r:id="rId24"/>
    <p:sldId id="428" r:id="rId25"/>
  </p:sldIdLst>
  <p:sldSz cx="12192000" cy="6858000"/>
  <p:notesSz cx="6797675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A65"/>
    <a:srgbClr val="FF0000"/>
    <a:srgbClr val="FFFFFF"/>
    <a:srgbClr val="EAF6FC"/>
    <a:srgbClr val="F5FBFD"/>
    <a:srgbClr val="CC9B00"/>
    <a:srgbClr val="FFF4D1"/>
    <a:srgbClr val="FFEE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45" autoAdjust="0"/>
    <p:restoredTop sz="95847" autoAdjust="0"/>
  </p:normalViewPr>
  <p:slideViewPr>
    <p:cSldViewPr snapToGrid="0">
      <p:cViewPr varScale="1">
        <p:scale>
          <a:sx n="83" d="100"/>
          <a:sy n="83" d="100"/>
        </p:scale>
        <p:origin x="667" y="-96"/>
      </p:cViewPr>
      <p:guideLst/>
    </p:cSldViewPr>
  </p:slideViewPr>
  <p:outlineViewPr>
    <p:cViewPr>
      <p:scale>
        <a:sx n="50" d="100"/>
        <a:sy n="50" d="100"/>
      </p:scale>
      <p:origin x="0" y="-5006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5C35C-F3B3-40B6-BC29-365E30E40113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F00C3-2FC8-4876-BAE2-2BD7036B9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387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F60F6-8AE9-B641-0EA9-1599CC017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14A9C-C1CC-0923-3F86-2F6E7A392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75723-05BF-534B-1DEA-285FBD88F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44F26-3DA3-7E03-6DFC-62959C84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624B9-C651-F545-5301-3A37759EE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394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45857-B4B4-9541-26E0-06092144A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B226FE-B88F-8ACC-E3FE-920FE3D3F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7C9EB-0FCF-4D0A-9773-2721D3ABD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DA49A-3DFD-0F20-8B70-46187E98B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94C61-3CE1-3266-08AF-785339B20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7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45FB19-3156-FB0F-14B0-12916F7D1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7BDBB-AEEA-C0A8-043C-0FE61D0B8D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958DB-9A96-4D5F-8E7A-90848E16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D2A-3978-973D-4B5B-B9E804063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2749F-8C97-1097-3361-21613F3CD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47FD-BE9F-8380-8960-C88E5608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6958C-7027-0FF6-786A-432277585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1C232-94BA-B48E-D0C2-7F2A4741A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F9EB9-0252-21ED-51D6-38934AC8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684C-16EF-F72E-5DBE-2022AD5AC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25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0A3D-A8BB-D6AE-2F34-E8C559A8C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3067D-36A7-4B11-7D13-E4D4198DF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9B4E0-A4D5-026B-044E-310AADE97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4B295-25C0-62BB-6C56-733D7CE0A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8AC7D-176B-CD6C-58BE-18C5EDEF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221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DF3B4-FE4C-795F-5B93-52C32CC2A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BDCFA-395A-8CC4-876B-82036E7A67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8F15F9-3D55-EF3B-74E5-890494EE9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4B5CD-3C9B-6E1C-C003-F767DEDF5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D4596-CE1A-FB86-231D-F698E948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CD45F-86FD-13F1-22A8-B739F8E3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98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32672-37C0-2145-4885-47C348912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93018-0FC9-4041-645A-A849C8BFE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3D6FB-91D0-8F27-0AFA-FBB1BA0AC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CE0795-5C25-9E02-7B44-28BF4993DC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140845-D5B2-8D4C-596D-107017A2D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87A2BE-2E07-AD6D-C85D-74498A18F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5693F6-3C14-1E46-2CBC-597DE4478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5FF197-B48C-BF87-7F77-10DB24C1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36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442A-93FA-6A68-816E-E67F1D6C7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C2C78-4535-FC97-E507-E3D15737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67A3D1-D091-D2D1-B150-0110BC55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110D6-B468-DF8C-6954-0CE4465D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515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BA9476-5D0E-A5E0-F2A0-2B817D657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84D64F-1768-A907-1BB9-3E9E202D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5EA90-3ED7-8DA7-E7F9-3C6D589DE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7440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76367-C6F1-C539-FCBD-C54160E7C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E4798-A42B-8F7C-C1B0-06D17E6F4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2E6BC-AA6A-7BAB-A63B-C0AEF6C94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E1729-B6FD-928A-C818-C528F4281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1353F-782B-7321-FF9E-8A14A219E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52E89-0CDD-45E1-7774-98FBBED0D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12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5375-8C51-6788-9566-F27A04A23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E73BBB-1800-356F-8103-39E465967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F9A27-18D0-730E-EFBD-2569F10E8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5522A-3759-2B33-9895-37B4484C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9BD0F-EB7E-91BB-9D31-2FE19628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9FBA5-A5F4-D630-C580-4EE2626B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17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5FBFD"/>
            </a:gs>
            <a:gs pos="100000">
              <a:srgbClr val="EAF6F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EE5A3-B54F-B3A5-BBB4-E2ABCB92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E31F-CC5C-DE55-F8D5-94299B151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2B55-FAEA-94EA-82C2-602ADE973E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47F963-6E66-4265-901C-6C9D9E2A73D7}" type="datetimeFigureOut">
              <a:rPr lang="nl-NL" smtClean="0"/>
              <a:t>11-5-2025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906DB-F64E-D0C4-463E-85EBA74BB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C6ED8-8497-4CB6-FC26-D28155CD0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943194-7D7E-4486-8CE3-9941EBC1D4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843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jpg"/><Relationship Id="rId17" Type="http://schemas.openxmlformats.org/officeDocument/2006/relationships/image" Target="../media/image18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28.jpg"/><Relationship Id="rId3" Type="http://schemas.openxmlformats.org/officeDocument/2006/relationships/image" Target="../media/image39.jpg"/><Relationship Id="rId7" Type="http://schemas.openxmlformats.org/officeDocument/2006/relationships/image" Target="../media/image34.jpg"/><Relationship Id="rId12" Type="http://schemas.openxmlformats.org/officeDocument/2006/relationships/image" Target="../media/image29.jpg"/><Relationship Id="rId17" Type="http://schemas.openxmlformats.org/officeDocument/2006/relationships/image" Target="../media/image24.jpg"/><Relationship Id="rId2" Type="http://schemas.openxmlformats.org/officeDocument/2006/relationships/image" Target="../media/image38.jpg"/><Relationship Id="rId16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11" Type="http://schemas.openxmlformats.org/officeDocument/2006/relationships/image" Target="../media/image30.jpg"/><Relationship Id="rId5" Type="http://schemas.openxmlformats.org/officeDocument/2006/relationships/image" Target="../media/image36.jpg"/><Relationship Id="rId15" Type="http://schemas.openxmlformats.org/officeDocument/2006/relationships/image" Target="../media/image26.jpg"/><Relationship Id="rId10" Type="http://schemas.openxmlformats.org/officeDocument/2006/relationships/image" Target="../media/image31.jpg"/><Relationship Id="rId4" Type="http://schemas.openxmlformats.org/officeDocument/2006/relationships/image" Target="../media/image37.jpg"/><Relationship Id="rId9" Type="http://schemas.openxmlformats.org/officeDocument/2006/relationships/image" Target="../media/image32.jpg"/><Relationship Id="rId14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Natuurlijke voeding, produceren, Opbergmand, Volwaardige voeding&#10;&#10;Automatisch gegenereerde beschrijving">
            <a:extLst>
              <a:ext uri="{FF2B5EF4-FFF2-40B4-BE49-F238E27FC236}">
                <a16:creationId xmlns:a16="http://schemas.microsoft.com/office/drawing/2014/main" id="{67E2EB2A-41C5-33D4-9E3C-63110115FA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519" y="1847422"/>
            <a:ext cx="3914240" cy="3086658"/>
          </a:xfrm>
          <a:prstGeom prst="rect">
            <a:avLst/>
          </a:prstGeom>
        </p:spPr>
      </p:pic>
      <p:pic>
        <p:nvPicPr>
          <p:cNvPr id="3" name="Afbeelding 2" descr="Afbeelding met groente, bloemkool, Natuurlijke voeding, produceren&#10;&#10;Automatisch gegenereerde beschrijving">
            <a:extLst>
              <a:ext uri="{FF2B5EF4-FFF2-40B4-BE49-F238E27FC236}">
                <a16:creationId xmlns:a16="http://schemas.microsoft.com/office/drawing/2014/main" id="{BD001D5D-61EA-9697-25B6-CD7D8E5F1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2F2F1"/>
              </a:clrFrom>
              <a:clrTo>
                <a:srgbClr val="F2F2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276" y="2356299"/>
            <a:ext cx="3777235" cy="240826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4445287" y="5019360"/>
            <a:ext cx="3469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Dag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1777088" y="473600"/>
            <a:ext cx="88056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Eten en drinken</a:t>
            </a:r>
          </a:p>
        </p:txBody>
      </p:sp>
    </p:spTree>
    <p:extLst>
      <p:ext uri="{BB962C8B-B14F-4D97-AF65-F5344CB8AC3E}">
        <p14:creationId xmlns:p14="http://schemas.microsoft.com/office/powerpoint/2010/main" val="211111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2344970" y="4699550"/>
            <a:ext cx="6753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Het snoepje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36" y="884182"/>
            <a:ext cx="5036439" cy="359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8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4582343" y="4954706"/>
            <a:ext cx="3400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Het ei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397" y="453100"/>
            <a:ext cx="5792183" cy="41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6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532702" y="4825396"/>
            <a:ext cx="43588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cola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24" y="322150"/>
            <a:ext cx="5809242" cy="457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7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2756459" y="4668378"/>
            <a:ext cx="68210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frisdrank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27" y="440969"/>
            <a:ext cx="5615709" cy="398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2827618" y="4742270"/>
            <a:ext cx="59330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honger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852" y="589032"/>
            <a:ext cx="4778566" cy="356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8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462691" y="4211889"/>
            <a:ext cx="48365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dorst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048" y="787704"/>
            <a:ext cx="4909223" cy="321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7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635368" y="4498542"/>
            <a:ext cx="53174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linzen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527" y="793628"/>
            <a:ext cx="5035830" cy="337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2247878" y="4406242"/>
            <a:ext cx="8007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De mandarijn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10" y="452582"/>
            <a:ext cx="5174790" cy="395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2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4106394" y="4802572"/>
            <a:ext cx="41537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kiwi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229" y="890526"/>
            <a:ext cx="5722032" cy="357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8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967" y="-7918"/>
            <a:ext cx="9762066" cy="687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42" y="586238"/>
            <a:ext cx="1421619" cy="93403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60" y="823213"/>
            <a:ext cx="1331544" cy="94970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225" y="2745546"/>
            <a:ext cx="1566521" cy="902708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07" y="2181878"/>
            <a:ext cx="1335460" cy="941871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990" y="1988133"/>
            <a:ext cx="1183116" cy="1331669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82" y="2020107"/>
            <a:ext cx="1392247" cy="97124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671" y="3555549"/>
            <a:ext cx="1571631" cy="1155765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26" y="1661937"/>
            <a:ext cx="1110273" cy="1137687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22" y="5275513"/>
            <a:ext cx="1207789" cy="911716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>
          <a:blip r:embed="rId11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216" y="4131183"/>
            <a:ext cx="1286507" cy="945788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74" y="4095347"/>
            <a:ext cx="1441201" cy="955579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569" y="3822985"/>
            <a:ext cx="1157268" cy="981034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1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283" y="4976705"/>
            <a:ext cx="994742" cy="1364682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1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22" y="366964"/>
            <a:ext cx="1376581" cy="912499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1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865" y="5549606"/>
            <a:ext cx="1492895" cy="1068368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1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628" y="2172086"/>
            <a:ext cx="1227762" cy="961453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1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71" y="4106288"/>
            <a:ext cx="1376581" cy="910541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>
          <a:blip r:embed="rId1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363" y="5700535"/>
            <a:ext cx="1118105" cy="857671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2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809" y="5693726"/>
            <a:ext cx="1139645" cy="945788"/>
          </a:xfrm>
          <a:prstGeom prst="rect">
            <a:avLst/>
          </a:prstGeom>
        </p:spPr>
      </p:pic>
      <p:pic>
        <p:nvPicPr>
          <p:cNvPr id="36" name="Afbeelding 35"/>
          <p:cNvPicPr>
            <a:picLocks noChangeAspect="1"/>
          </p:cNvPicPr>
          <p:nvPr/>
        </p:nvPicPr>
        <p:blipFill>
          <a:blip r:embed="rId21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2" y="5693726"/>
            <a:ext cx="1384414" cy="924248"/>
          </a:xfrm>
          <a:prstGeom prst="rect">
            <a:avLst/>
          </a:prstGeom>
        </p:spPr>
      </p:pic>
      <p:pic>
        <p:nvPicPr>
          <p:cNvPr id="37" name="Afbeelding 36"/>
          <p:cNvPicPr>
            <a:picLocks noChangeAspect="1"/>
          </p:cNvPicPr>
          <p:nvPr/>
        </p:nvPicPr>
        <p:blipFill>
          <a:blip r:embed="rId2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30" y="586238"/>
            <a:ext cx="1386372" cy="88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4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4EDD2-F6D8-C385-4560-D194996B5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pinimg.com/736x/09/87/15/0987158927804e8b91d3fcd1301fd6a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" t="5217" r="1515" b="2162"/>
          <a:stretch/>
        </p:blipFill>
        <p:spPr bwMode="auto">
          <a:xfrm>
            <a:off x="688157" y="1"/>
            <a:ext cx="107559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1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28" y="2444167"/>
            <a:ext cx="1443417" cy="110280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96" y="2808292"/>
            <a:ext cx="1418290" cy="88503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599" y="3984786"/>
            <a:ext cx="1460168" cy="977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898" y="4156781"/>
            <a:ext cx="1493671" cy="977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620" y="2602721"/>
            <a:ext cx="1234024" cy="9213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859" y="585855"/>
            <a:ext cx="1906068" cy="135243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972" y="5008886"/>
            <a:ext cx="1581242" cy="12456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185" y="5422689"/>
            <a:ext cx="1426666" cy="10190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485" y="3346248"/>
            <a:ext cx="1376411" cy="98275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415" y="851188"/>
            <a:ext cx="1390371" cy="101904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96" y="5442246"/>
            <a:ext cx="1611786" cy="97039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469" y="968715"/>
            <a:ext cx="1222856" cy="122285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801" y="2385960"/>
            <a:ext cx="1903135" cy="116101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69" y="1001171"/>
            <a:ext cx="954666" cy="126298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335" y="4813725"/>
            <a:ext cx="1499335" cy="1317726"/>
          </a:xfrm>
          <a:prstGeom prst="rect">
            <a:avLst/>
          </a:prstGeom>
        </p:spPr>
      </p:pic>
      <p:pic>
        <p:nvPicPr>
          <p:cNvPr id="38" name="Afbeelding 37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8047">
            <a:off x="9674785" y="885738"/>
            <a:ext cx="1594180" cy="58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658212" y="4781968"/>
            <a:ext cx="47003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253" y="1405359"/>
            <a:ext cx="7605679" cy="279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6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444677" y="4830725"/>
            <a:ext cx="51796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De beker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653" y="1329425"/>
            <a:ext cx="3743673" cy="329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857889" y="4781967"/>
            <a:ext cx="47003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Het glas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75" y="738712"/>
            <a:ext cx="3056225" cy="404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5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605695" y="4723797"/>
            <a:ext cx="49055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Het bord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247" y="633793"/>
            <a:ext cx="6300407" cy="38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2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094673" y="4950785"/>
            <a:ext cx="62055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De yoghurt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092" y="571770"/>
            <a:ext cx="4470708" cy="447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8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3311964" y="4788451"/>
            <a:ext cx="60003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Het koekje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438" y="838020"/>
            <a:ext cx="6183412" cy="372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99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08F3A043-95F1-9E31-66AA-49DAB166614C}"/>
              </a:ext>
            </a:extLst>
          </p:cNvPr>
          <p:cNvSpPr txBox="1"/>
          <p:nvPr/>
        </p:nvSpPr>
        <p:spPr>
          <a:xfrm>
            <a:off x="2477482" y="4570242"/>
            <a:ext cx="73693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De kauwgom</a:t>
            </a:r>
            <a:endParaRPr lang="nl-NL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381" y="502161"/>
            <a:ext cx="5359526" cy="39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1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57407bb-a132-4eba-ae16-1c3e18f505c0" xsi:nil="true"/>
    <lcf76f155ced4ddcb4097134ff3c332f xmlns="345459c9-1517-4c24-a1d4-af26a408f4e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CB3F364AA6F44E881E23E0867D70FB" ma:contentTypeVersion="15" ma:contentTypeDescription="Een nieuw document maken." ma:contentTypeScope="" ma:versionID="ef9a313d39ea0ad438f29a72ff07188f">
  <xsd:schema xmlns:xsd="http://www.w3.org/2001/XMLSchema" xmlns:xs="http://www.w3.org/2001/XMLSchema" xmlns:p="http://schemas.microsoft.com/office/2006/metadata/properties" xmlns:ns2="345459c9-1517-4c24-a1d4-af26a408f4e3" xmlns:ns3="357407bb-a132-4eba-ae16-1c3e18f505c0" targetNamespace="http://schemas.microsoft.com/office/2006/metadata/properties" ma:root="true" ma:fieldsID="cb5330e856bf70272d1ae5145a0480f4" ns2:_="" ns3:_="">
    <xsd:import namespace="345459c9-1517-4c24-a1d4-af26a408f4e3"/>
    <xsd:import namespace="357407bb-a132-4eba-ae16-1c3e18f505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5459c9-1517-4c24-a1d4-af26a408f4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839bb176-3921-4675-8ade-f1de89aec3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7407bb-a132-4eba-ae16-1c3e18f505c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eec9bf1-c4d7-4059-bee0-91e7a519ee36}" ma:internalName="TaxCatchAll" ma:showField="CatchAllData" ma:web="357407bb-a132-4eba-ae16-1c3e18f505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8DADDF-36AD-43EE-95E2-52AB32F9EE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BD0B4B-9AD4-4EB9-9EAA-DC6A67E2E8DF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357407bb-a132-4eba-ae16-1c3e18f505c0"/>
    <ds:schemaRef ds:uri="http://schemas.openxmlformats.org/package/2006/metadata/core-properties"/>
    <ds:schemaRef ds:uri="345459c9-1517-4c24-a1d4-af26a408f4e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062087C-AFAF-446C-8188-4610D8F87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5459c9-1517-4c24-a1d4-af26a408f4e3"/>
    <ds:schemaRef ds:uri="357407bb-a132-4eba-ae16-1c3e18f505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25525</TotalTime>
  <Words>37</Words>
  <Application>Microsoft Office PowerPoint</Application>
  <PresentationFormat>Breedbeeld</PresentationFormat>
  <Paragraphs>18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Aptos</vt:lpstr>
      <vt:lpstr>Aptos Display</vt:lpstr>
      <vt:lpstr>Arial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Vandaag</dc:title>
  <dc:creator>Hette Gubbels</dc:creator>
  <cp:lastModifiedBy>Hette Gubbels</cp:lastModifiedBy>
  <cp:revision>68</cp:revision>
  <cp:lastPrinted>2024-03-11T07:05:16Z</cp:lastPrinted>
  <dcterms:created xsi:type="dcterms:W3CDTF">2024-02-01T11:28:12Z</dcterms:created>
  <dcterms:modified xsi:type="dcterms:W3CDTF">2025-05-13T12:27:45Z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0x0101009ACB3F364AA6F44E881E23E0867D70FB</vt:lpwstr>
  </property>
</Properties>
</file>