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5" autoAdjust="0"/>
    <p:restoredTop sz="94660"/>
  </p:normalViewPr>
  <p:slideViewPr>
    <p:cSldViewPr snapToGrid="0">
      <p:cViewPr varScale="1">
        <p:scale>
          <a:sx n="72" d="100"/>
          <a:sy n="72" d="100"/>
        </p:scale>
        <p:origin x="57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FAF51D-3B95-9347-6DA6-24152C571E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803D399-516A-7659-88FA-D979108675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572738B-E917-47B1-E238-48A64FDD9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9B355-1453-459A-ADFE-B2E98596C94E}" type="datetimeFigureOut">
              <a:rPr lang="nl-NL" smtClean="0"/>
              <a:t>24-3-2025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BA89593-4952-3B27-04C7-100A401E0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E95A3B4-A592-1F32-5068-6F13B7E2B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BE21-1879-4F5A-908C-BC0AEB81FA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7358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189063-B8E1-F9BF-76EC-B310C106F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7968E5B-9BD7-22D6-E111-C81B1E5881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6488E13-8BEC-EF6C-5025-12F48C820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9B355-1453-459A-ADFE-B2E98596C94E}" type="datetimeFigureOut">
              <a:rPr lang="nl-NL" smtClean="0"/>
              <a:t>24-3-2025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3A3DD86-D7CB-BB0C-14A7-942B40508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2E882F-BB15-5AE3-49A0-503C69AD9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BE21-1879-4F5A-908C-BC0AEB81FA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3009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453109DF-B202-B0D2-2AFE-15AE731B96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BC13DB6-E790-11BD-3F1E-2234774CA6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5C1FB2-5D55-0414-B067-7C284DD54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9B355-1453-459A-ADFE-B2E98596C94E}" type="datetimeFigureOut">
              <a:rPr lang="nl-NL" smtClean="0"/>
              <a:t>24-3-2025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B517E97-7266-74B7-8C88-8BA30275B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032A780-9C5C-8FF0-9242-6D2F064B2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BE21-1879-4F5A-908C-BC0AEB81FA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3935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F30291-B9A7-5B50-6614-5FA1AAAE1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1324883-FC18-34F1-D12F-19B99F87FB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E42815-73A9-533B-60AC-2C7EBBA85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9B355-1453-459A-ADFE-B2E98596C94E}" type="datetimeFigureOut">
              <a:rPr lang="nl-NL" smtClean="0"/>
              <a:t>24-3-2025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B963074-E7AC-DB46-365D-869595F0D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3E7A10E-7105-FF34-8E14-2BC05CC15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BE21-1879-4F5A-908C-BC0AEB81FA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1299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DFA069-F783-E31F-7889-ADC0AA765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05F6DBF-15BF-0602-31B5-9942D221F9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B9E5D0C-937C-824C-CF12-C734DAA69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9B355-1453-459A-ADFE-B2E98596C94E}" type="datetimeFigureOut">
              <a:rPr lang="nl-NL" smtClean="0"/>
              <a:t>24-3-2025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67D2D9B-F4D5-B7A9-BD03-BD2C9BE0C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8F50C31-E7A5-80CC-6D99-279CD7EB5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BE21-1879-4F5A-908C-BC0AEB81FA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4814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253480-7F71-2FF9-448E-ADF3DC1AD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8628AE-ECDC-DAE0-3E80-3F4C7CA5EA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C015B8A-2D00-8ECE-FCDE-432CE658EF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43ACBB2-76FF-1001-ABB2-10F159318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9B355-1453-459A-ADFE-B2E98596C94E}" type="datetimeFigureOut">
              <a:rPr lang="nl-NL" smtClean="0"/>
              <a:t>24-3-2025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6F5BFC8-B468-17D7-AE4E-51BE593B6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7A3578E-A279-E2E1-62DB-73B01DDC6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BE21-1879-4F5A-908C-BC0AEB81FA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7620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C2DB13-76BE-D740-B95E-416F4D5BD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28B92DF-92A3-DEA6-0C1D-A4857E300E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AABC9FE-5E0A-625B-0DAE-94698F7BAF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A71E2FE-1486-50F7-E317-3100F67A74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0A534D4-7642-B429-7543-7BE49F7AED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C1357A55-DEF2-8D85-DBAC-745C01FFF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9B355-1453-459A-ADFE-B2E98596C94E}" type="datetimeFigureOut">
              <a:rPr lang="nl-NL" smtClean="0"/>
              <a:t>24-3-2025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C6130FCB-9C90-89A7-4182-32FD288DD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D9CD9229-8AA8-360D-D2D8-1F0BAC771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BE21-1879-4F5A-908C-BC0AEB81FA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5707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5F2B81-07CF-94D8-7911-7E7B33CFA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8F0A60DF-B76A-19B3-FD1F-C68F56DEB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9B355-1453-459A-ADFE-B2E98596C94E}" type="datetimeFigureOut">
              <a:rPr lang="nl-NL" smtClean="0"/>
              <a:t>24-3-2025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146926C9-343B-5D1F-B0E0-8BB366070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98AF0F9-061C-103A-A3BD-CDC0804D7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BE21-1879-4F5A-908C-BC0AEB81FA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7064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82BE736F-52D8-0434-0E1A-3F8CD23CC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9B355-1453-459A-ADFE-B2E98596C94E}" type="datetimeFigureOut">
              <a:rPr lang="nl-NL" smtClean="0"/>
              <a:t>24-3-2025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3B65FD77-F345-1435-E36D-E75BB07D5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5938E5B-512F-3B3A-8E15-16B8AD16F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BE21-1879-4F5A-908C-BC0AEB81FA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6315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8AD070-2C72-B912-D3F9-88A3DD838F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48A7BF2-7877-1267-8D88-C68C1FA94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21777AD-1233-1FFF-C78D-D81878B5FF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0FC4393-DA84-CC43-D715-BBBC84ADE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9B355-1453-459A-ADFE-B2E98596C94E}" type="datetimeFigureOut">
              <a:rPr lang="nl-NL" smtClean="0"/>
              <a:t>24-3-2025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FA3A78C-BA3D-0A28-50A0-5ECA28827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9C8AD4C-31E5-D05B-13E2-D70042E64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BE21-1879-4F5A-908C-BC0AEB81FA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0007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AFB71E-C84A-AA5F-C263-E29F7CF0D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08C5CF2-866A-4653-DAF2-A250A6CC3C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2B451E3-A0CC-13BC-247A-AC70732084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E0B1B32-7FB6-5E7F-3DD9-2B37305F8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9B355-1453-459A-ADFE-B2E98596C94E}" type="datetimeFigureOut">
              <a:rPr lang="nl-NL" smtClean="0"/>
              <a:t>24-3-2025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525155B-C583-1B2D-FF0F-39E7065A4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7125C61-DC8E-02B8-5B19-28B34B5FC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BE21-1879-4F5A-908C-BC0AEB81FA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0565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26000">
              <a:schemeClr val="accent1">
                <a:lumMod val="45000"/>
                <a:lumOff val="55000"/>
              </a:schemeClr>
            </a:gs>
            <a:gs pos="55000">
              <a:schemeClr val="accent1">
                <a:lumMod val="45000"/>
                <a:lumOff val="55000"/>
              </a:schemeClr>
            </a:gs>
            <a:gs pos="82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846BF546-FB4D-E165-2052-70CBEF6A7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A749E7B-AADC-72D8-0124-34426C53D3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384403B-A6DC-2649-CE1C-9D2BCD1920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3B9B355-1453-459A-ADFE-B2E98596C94E}" type="datetimeFigureOut">
              <a:rPr lang="nl-NL" smtClean="0"/>
              <a:t>24-3-2025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61E49F4-87F8-7650-3C51-941F37BCFA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0A4B0CA-671D-AE15-194A-A66F684296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D1BBE21-1879-4F5A-908C-BC0AEB81FA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8221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Afbeelding met kleding, persoon, Menselijk gezicht, overdekt&#10;&#10;Door AI gegenereerde inhoud is mogelijk onjuist.">
            <a:extLst>
              <a:ext uri="{FF2B5EF4-FFF2-40B4-BE49-F238E27FC236}">
                <a16:creationId xmlns:a16="http://schemas.microsoft.com/office/drawing/2014/main" id="{3DB935FB-D680-D5F1-9C65-4076B87BEA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0486" y="411843"/>
            <a:ext cx="6034314" cy="6034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004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9FF29FC3-36E2-8BA5-5328-0ACEA10D57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004" b="94629" l="7520" r="93555">
                        <a14:foregroundMark x1="10645" y1="9961" x2="23926" y2="9473"/>
                        <a14:foregroundMark x1="9473" y1="15332" x2="10938" y2="23633"/>
                        <a14:foregroundMark x1="10938" y1="23633" x2="13867" y2="26953"/>
                        <a14:foregroundMark x1="44336" y1="9180" x2="54688" y2="6055"/>
                        <a14:foregroundMark x1="54688" y1="6055" x2="57227" y2="7422"/>
                        <a14:foregroundMark x1="89844" y1="9277" x2="89746" y2="24805"/>
                        <a14:foregroundMark x1="85254" y1="60254" x2="87695" y2="57422"/>
                        <a14:foregroundMark x1="90332" y1="51953" x2="90332" y2="51953"/>
                        <a14:foregroundMark x1="74219" y1="93262" x2="87695" y2="91211"/>
                        <a14:foregroundMark x1="72461" y1="93164" x2="84668" y2="93555"/>
                        <a14:foregroundMark x1="84668" y1="93555" x2="91797" y2="93066"/>
                        <a14:foregroundMark x1="91797" y1="93066" x2="91797" y2="92969"/>
                        <a14:foregroundMark x1="91113" y1="80762" x2="90332" y2="77930"/>
                        <a14:foregroundMark x1="91309" y1="87402" x2="91699" y2="88379"/>
                        <a14:foregroundMark x1="42578" y1="91602" x2="49902" y2="92773"/>
                        <a14:foregroundMark x1="49902" y1="92773" x2="58789" y2="90918"/>
                        <a14:foregroundMark x1="48145" y1="94629" x2="51855" y2="94043"/>
                        <a14:foregroundMark x1="8008" y1="93555" x2="10645" y2="86719"/>
                        <a14:foregroundMark x1="8301" y1="80762" x2="8301" y2="80762"/>
                        <a14:foregroundMark x1="9863" y1="86328" x2="9863" y2="86328"/>
                        <a14:foregroundMark x1="8984" y1="85938" x2="8984" y2="85938"/>
                        <a14:foregroundMark x1="23242" y1="92969" x2="31543" y2="89941"/>
                        <a14:foregroundMark x1="27539" y1="94043" x2="32129" y2="90918"/>
                        <a14:foregroundMark x1="68652" y1="91309" x2="71680" y2="92578"/>
                        <a14:foregroundMark x1="93555" y1="93848" x2="92676" y2="91992"/>
                        <a14:foregroundMark x1="42969" y1="6641" x2="45898" y2="6445"/>
                        <a14:foregroundMark x1="7617" y1="22363" x2="8691" y2="23145"/>
                        <a14:foregroundMark x1="44629" y1="5371" x2="45215" y2="4980"/>
                        <a14:foregroundMark x1="49414" y1="4004" x2="50977" y2="4004"/>
                        <a14:foregroundMark x1="86035" y1="33301" x2="83008" y2="33301"/>
                        <a14:foregroundMark x1="17578" y1="31934" x2="18066" y2="42285"/>
                        <a14:foregroundMark x1="18164" y1="57813" x2="18164" y2="68750"/>
                        <a14:foregroundMark x1="22363" y1="93848" x2="20117" y2="93945"/>
                        <a14:foregroundMark x1="34766" y1="89941" x2="42676" y2="93457"/>
                        <a14:foregroundMark x1="33105" y1="90918" x2="34570" y2="90820"/>
                        <a14:foregroundMark x1="54980" y1="93945" x2="59180" y2="90723"/>
                        <a14:foregroundMark x1="55762" y1="94336" x2="58398" y2="92285"/>
                        <a14:foregroundMark x1="53320" y1="94531" x2="54590" y2="9326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pic>
        <p:nvPicPr>
          <p:cNvPr id="5" name="Graphic 4" descr="Vraagteken met effen opvulling">
            <a:extLst>
              <a:ext uri="{FF2B5EF4-FFF2-40B4-BE49-F238E27FC236}">
                <a16:creationId xmlns:a16="http://schemas.microsoft.com/office/drawing/2014/main" id="{5E110C29-BA93-5EC3-D0F0-FCDAC7ED3F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46104" y="1911626"/>
            <a:ext cx="3180522" cy="3180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701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527CE9-12E0-680F-2064-5F632387CB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6B42BF2E-4030-7A10-A1A1-10AE6AC3F4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137" y="350962"/>
            <a:ext cx="10682514" cy="28692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0DC1D11E-4905-C1EB-C62B-4E6866133CA4}"/>
              </a:ext>
            </a:extLst>
          </p:cNvPr>
          <p:cNvSpPr txBox="1"/>
          <p:nvPr/>
        </p:nvSpPr>
        <p:spPr>
          <a:xfrm>
            <a:off x="1085731" y="3283857"/>
            <a:ext cx="24689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dirty="0"/>
              <a:t>Het menu 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17C05EBB-79DB-A5FA-4A8F-57A9CC9AA362}"/>
              </a:ext>
            </a:extLst>
          </p:cNvPr>
          <p:cNvSpPr txBox="1"/>
          <p:nvPr/>
        </p:nvSpPr>
        <p:spPr>
          <a:xfrm>
            <a:off x="4669499" y="3355321"/>
            <a:ext cx="58240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/>
              <a:t>Hier vind je steeds je informatie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15A6EC61-CD96-EB91-FE71-8D82690D67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2956" y="3991743"/>
            <a:ext cx="7849956" cy="2029583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9B798592-246C-7F65-01A2-3A5D41B50FDD}"/>
              </a:ext>
            </a:extLst>
          </p:cNvPr>
          <p:cNvSpPr txBox="1"/>
          <p:nvPr/>
        </p:nvSpPr>
        <p:spPr>
          <a:xfrm>
            <a:off x="4121640" y="6119529"/>
            <a:ext cx="7112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/>
              <a:t>Ga verder (en terug) met deze knoppen.</a:t>
            </a:r>
          </a:p>
        </p:txBody>
      </p:sp>
      <p:cxnSp>
        <p:nvCxnSpPr>
          <p:cNvPr id="10" name="Rechte verbindingslijn met pijl 9">
            <a:extLst>
              <a:ext uri="{FF2B5EF4-FFF2-40B4-BE49-F238E27FC236}">
                <a16:creationId xmlns:a16="http://schemas.microsoft.com/office/drawing/2014/main" id="{E613EAB5-11F7-F197-B81D-3FFAB2927AB4}"/>
              </a:ext>
            </a:extLst>
          </p:cNvPr>
          <p:cNvCxnSpPr>
            <a:stCxn id="8" idx="0"/>
          </p:cNvCxnSpPr>
          <p:nvPr/>
        </p:nvCxnSpPr>
        <p:spPr>
          <a:xfrm flipH="1" flipV="1">
            <a:off x="4669499" y="5665304"/>
            <a:ext cx="3008435" cy="45422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met pijl 11">
            <a:extLst>
              <a:ext uri="{FF2B5EF4-FFF2-40B4-BE49-F238E27FC236}">
                <a16:creationId xmlns:a16="http://schemas.microsoft.com/office/drawing/2014/main" id="{7ACEF130-1036-722B-2AC4-83C4F79421D6}"/>
              </a:ext>
            </a:extLst>
          </p:cNvPr>
          <p:cNvCxnSpPr>
            <a:stCxn id="8" idx="0"/>
          </p:cNvCxnSpPr>
          <p:nvPr/>
        </p:nvCxnSpPr>
        <p:spPr>
          <a:xfrm flipV="1">
            <a:off x="7677934" y="5605670"/>
            <a:ext cx="2956936" cy="51385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3689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DC6725-05C6-CDD7-5DA7-912247DE10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BAA79202-207C-D2E6-7409-71D7EA33F0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2457" y="495184"/>
            <a:ext cx="7685314" cy="58510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524952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0CBAADD2-3EAC-9890-62AB-0840D3E6FF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409" y="884374"/>
            <a:ext cx="3485405" cy="1070322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215F6C5A-029F-73AA-B00B-6986D12717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506" y="2747030"/>
            <a:ext cx="3425006" cy="136394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A802A255-09D8-5BBE-A257-C0B97F68F1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7726" y="4750904"/>
            <a:ext cx="3368704" cy="1086679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99887F8A-610F-9AC3-1288-9398C0AC274D}"/>
              </a:ext>
            </a:extLst>
          </p:cNvPr>
          <p:cNvSpPr txBox="1"/>
          <p:nvPr/>
        </p:nvSpPr>
        <p:spPr>
          <a:xfrm>
            <a:off x="4580722" y="2890391"/>
            <a:ext cx="662591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/>
              <a:t>Hier vind je voorbeeldbronnen.</a:t>
            </a:r>
            <a:br>
              <a:rPr lang="nl-NL" sz="3200" dirty="0"/>
            </a:br>
            <a:r>
              <a:rPr lang="nl-NL" sz="3200" dirty="0"/>
              <a:t>Gebruik ze om </a:t>
            </a:r>
            <a:r>
              <a:rPr lang="nl-NL" sz="3200" b="1" dirty="0"/>
              <a:t>informatie</a:t>
            </a:r>
            <a:r>
              <a:rPr lang="nl-NL" sz="3200" dirty="0"/>
              <a:t> te zoeken.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C48CD92C-58E5-0068-E963-D20607576FE0}"/>
              </a:ext>
            </a:extLst>
          </p:cNvPr>
          <p:cNvSpPr txBox="1"/>
          <p:nvPr/>
        </p:nvSpPr>
        <p:spPr>
          <a:xfrm>
            <a:off x="4474705" y="4760365"/>
            <a:ext cx="668586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/>
              <a:t>Hier vind je terug waarmee je </a:t>
            </a:r>
            <a:r>
              <a:rPr lang="nl-NL" sz="3200" b="1" dirty="0"/>
              <a:t>punten</a:t>
            </a:r>
          </a:p>
          <a:p>
            <a:r>
              <a:rPr lang="nl-NL" sz="3200" dirty="0"/>
              <a:t>halen met de opdracht.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DA3F1A6D-E87B-0ED6-4CEC-9CB75167F7F2}"/>
              </a:ext>
            </a:extLst>
          </p:cNvPr>
          <p:cNvSpPr txBox="1"/>
          <p:nvPr/>
        </p:nvSpPr>
        <p:spPr>
          <a:xfrm>
            <a:off x="4524420" y="853770"/>
            <a:ext cx="683469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/>
              <a:t>Hier vind je de vijf stappen die je moet</a:t>
            </a:r>
            <a:br>
              <a:rPr lang="nl-NL" sz="3200" dirty="0"/>
            </a:br>
            <a:r>
              <a:rPr lang="nl-NL" sz="3200" dirty="0"/>
              <a:t>doorlopen. Het </a:t>
            </a:r>
            <a:r>
              <a:rPr lang="nl-NL" sz="3200" b="1" dirty="0"/>
              <a:t>stappenplan!</a:t>
            </a:r>
          </a:p>
        </p:txBody>
      </p:sp>
    </p:spTree>
    <p:extLst>
      <p:ext uri="{BB962C8B-B14F-4D97-AF65-F5344CB8AC3E}">
        <p14:creationId xmlns:p14="http://schemas.microsoft.com/office/powerpoint/2010/main" val="2101347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165D6783-8411-4F13-C014-C30DBD889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315" y="149064"/>
            <a:ext cx="9865241" cy="65974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3023657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58</Words>
  <Application>Microsoft Office PowerPoint</Application>
  <PresentationFormat>Breedbeeld</PresentationFormat>
  <Paragraphs>7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Jacco van Waardhuizen</dc:creator>
  <cp:lastModifiedBy>Jacco van Waardhuizen</cp:lastModifiedBy>
  <cp:revision>3</cp:revision>
  <dcterms:created xsi:type="dcterms:W3CDTF">2025-03-24T15:46:45Z</dcterms:created>
  <dcterms:modified xsi:type="dcterms:W3CDTF">2025-03-24T16:08:56Z</dcterms:modified>
</cp:coreProperties>
</file>