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60" r:id="rId6"/>
    <p:sldId id="259" r:id="rId7"/>
    <p:sldId id="258" r:id="rId8"/>
  </p:sldIdLst>
  <p:sldSz cx="9906000" cy="6858000" type="A4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B95B5E-06A7-4F29-BFEA-89EAD648DB1A}" v="240" dt="2025-02-26T21:43:49.2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10" d="100"/>
          <a:sy n="110" d="100"/>
        </p:scale>
        <p:origin x="564" y="-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scha Fisscher" userId="d693f0bf-7b02-4153-80a3-b1476242d717" providerId="ADAL" clId="{8BB95B5E-06A7-4F29-BFEA-89EAD648DB1A}"/>
    <pc:docChg chg="undo custSel modSld">
      <pc:chgData name="Natascha Fisscher" userId="d693f0bf-7b02-4153-80a3-b1476242d717" providerId="ADAL" clId="{8BB95B5E-06A7-4F29-BFEA-89EAD648DB1A}" dt="2025-02-26T21:54:44.462" v="1244" actId="1036"/>
      <pc:docMkLst>
        <pc:docMk/>
      </pc:docMkLst>
      <pc:sldChg chg="addSp delSp modSp mod">
        <pc:chgData name="Natascha Fisscher" userId="d693f0bf-7b02-4153-80a3-b1476242d717" providerId="ADAL" clId="{8BB95B5E-06A7-4F29-BFEA-89EAD648DB1A}" dt="2025-02-26T21:54:44.462" v="1244" actId="1036"/>
        <pc:sldMkLst>
          <pc:docMk/>
          <pc:sldMk cId="2673604772" sldId="259"/>
        </pc:sldMkLst>
        <pc:spChg chg="mod">
          <ac:chgData name="Natascha Fisscher" userId="d693f0bf-7b02-4153-80a3-b1476242d717" providerId="ADAL" clId="{8BB95B5E-06A7-4F29-BFEA-89EAD648DB1A}" dt="2025-02-26T21:54:44.462" v="1244" actId="1036"/>
          <ac:spMkLst>
            <pc:docMk/>
            <pc:sldMk cId="2673604772" sldId="259"/>
            <ac:spMk id="6" creationId="{A04DF363-5DC0-9F26-A0A1-EC757A429D1D}"/>
          </ac:spMkLst>
        </pc:spChg>
        <pc:spChg chg="mod">
          <ac:chgData name="Natascha Fisscher" userId="d693f0bf-7b02-4153-80a3-b1476242d717" providerId="ADAL" clId="{8BB95B5E-06A7-4F29-BFEA-89EAD648DB1A}" dt="2025-02-26T21:54:44.462" v="1244" actId="1036"/>
          <ac:spMkLst>
            <pc:docMk/>
            <pc:sldMk cId="2673604772" sldId="259"/>
            <ac:spMk id="7" creationId="{B2F1A124-740F-6091-10CF-0F18D795EE33}"/>
          </ac:spMkLst>
        </pc:spChg>
        <pc:spChg chg="add mod">
          <ac:chgData name="Natascha Fisscher" userId="d693f0bf-7b02-4153-80a3-b1476242d717" providerId="ADAL" clId="{8BB95B5E-06A7-4F29-BFEA-89EAD648DB1A}" dt="2025-02-26T21:43:49.243" v="1193" actId="1035"/>
          <ac:spMkLst>
            <pc:docMk/>
            <pc:sldMk cId="2673604772" sldId="259"/>
            <ac:spMk id="9" creationId="{F4D70EE2-8100-C93E-E66F-BA79E03844D0}"/>
          </ac:spMkLst>
        </pc:spChg>
        <pc:spChg chg="mod">
          <ac:chgData name="Natascha Fisscher" userId="d693f0bf-7b02-4153-80a3-b1476242d717" providerId="ADAL" clId="{8BB95B5E-06A7-4F29-BFEA-89EAD648DB1A}" dt="2025-02-26T21:43:49.243" v="1193" actId="1035"/>
          <ac:spMkLst>
            <pc:docMk/>
            <pc:sldMk cId="2673604772" sldId="259"/>
            <ac:spMk id="12" creationId="{2AB30F08-91D0-25D4-FD35-46B7E7FFE023}"/>
          </ac:spMkLst>
        </pc:spChg>
        <pc:spChg chg="mod">
          <ac:chgData name="Natascha Fisscher" userId="d693f0bf-7b02-4153-80a3-b1476242d717" providerId="ADAL" clId="{8BB95B5E-06A7-4F29-BFEA-89EAD648DB1A}" dt="2025-02-26T21:47:50.690" v="1197" actId="20577"/>
          <ac:spMkLst>
            <pc:docMk/>
            <pc:sldMk cId="2673604772" sldId="259"/>
            <ac:spMk id="13" creationId="{83CE6E41-95DB-AFC6-F963-BD51C149FEEC}"/>
          </ac:spMkLst>
        </pc:spChg>
        <pc:spChg chg="del">
          <ac:chgData name="Natascha Fisscher" userId="d693f0bf-7b02-4153-80a3-b1476242d717" providerId="ADAL" clId="{8BB95B5E-06A7-4F29-BFEA-89EAD648DB1A}" dt="2025-02-26T21:03:25.700" v="0" actId="478"/>
          <ac:spMkLst>
            <pc:docMk/>
            <pc:sldMk cId="2673604772" sldId="259"/>
            <ac:spMk id="17" creationId="{E9E9A368-F1FA-DA79-1881-B13B32E9179D}"/>
          </ac:spMkLst>
        </pc:spChg>
        <pc:spChg chg="mod">
          <ac:chgData name="Natascha Fisscher" userId="d693f0bf-7b02-4153-80a3-b1476242d717" providerId="ADAL" clId="{8BB95B5E-06A7-4F29-BFEA-89EAD648DB1A}" dt="2025-02-26T21:06:15.442" v="28" actId="113"/>
          <ac:spMkLst>
            <pc:docMk/>
            <pc:sldMk cId="2673604772" sldId="259"/>
            <ac:spMk id="24" creationId="{B47E8BCD-CA6A-15EC-E7CD-5E83884DDAB2}"/>
          </ac:spMkLst>
        </pc:spChg>
        <pc:spChg chg="add mod">
          <ac:chgData name="Natascha Fisscher" userId="d693f0bf-7b02-4153-80a3-b1476242d717" providerId="ADAL" clId="{8BB95B5E-06A7-4F29-BFEA-89EAD648DB1A}" dt="2025-02-26T21:43:49.243" v="1193" actId="1035"/>
          <ac:spMkLst>
            <pc:docMk/>
            <pc:sldMk cId="2673604772" sldId="259"/>
            <ac:spMk id="25" creationId="{B4A2A5AA-7845-AEEA-7B5F-FB00355B6A13}"/>
          </ac:spMkLst>
        </pc:spChg>
        <pc:spChg chg="add mod">
          <ac:chgData name="Natascha Fisscher" userId="d693f0bf-7b02-4153-80a3-b1476242d717" providerId="ADAL" clId="{8BB95B5E-06A7-4F29-BFEA-89EAD648DB1A}" dt="2025-02-26T21:43:49.243" v="1193" actId="1035"/>
          <ac:spMkLst>
            <pc:docMk/>
            <pc:sldMk cId="2673604772" sldId="259"/>
            <ac:spMk id="30" creationId="{0CE889BD-4CFA-E26E-6161-4DE6665356DD}"/>
          </ac:spMkLst>
        </pc:spChg>
        <pc:spChg chg="mod">
          <ac:chgData name="Natascha Fisscher" userId="d693f0bf-7b02-4153-80a3-b1476242d717" providerId="ADAL" clId="{8BB95B5E-06A7-4F29-BFEA-89EAD648DB1A}" dt="2025-02-26T21:43:29.617" v="1175" actId="6549"/>
          <ac:spMkLst>
            <pc:docMk/>
            <pc:sldMk cId="2673604772" sldId="259"/>
            <ac:spMk id="32" creationId="{C1979B4A-2408-AB00-FAD4-388A361B0B4D}"/>
          </ac:spMkLst>
        </pc:spChg>
        <pc:spChg chg="mod">
          <ac:chgData name="Natascha Fisscher" userId="d693f0bf-7b02-4153-80a3-b1476242d717" providerId="ADAL" clId="{8BB95B5E-06A7-4F29-BFEA-89EAD648DB1A}" dt="2025-02-26T21:11:08.447" v="170" actId="14100"/>
          <ac:spMkLst>
            <pc:docMk/>
            <pc:sldMk cId="2673604772" sldId="259"/>
            <ac:spMk id="33" creationId="{B2B3E7BC-217D-93C9-744C-0E64D14B1F39}"/>
          </ac:spMkLst>
        </pc:spChg>
        <pc:spChg chg="add mod">
          <ac:chgData name="Natascha Fisscher" userId="d693f0bf-7b02-4153-80a3-b1476242d717" providerId="ADAL" clId="{8BB95B5E-06A7-4F29-BFEA-89EAD648DB1A}" dt="2025-02-26T21:43:49.243" v="1193" actId="1035"/>
          <ac:spMkLst>
            <pc:docMk/>
            <pc:sldMk cId="2673604772" sldId="259"/>
            <ac:spMk id="34" creationId="{B64E2734-E491-0972-0BC0-8FE400A53EC5}"/>
          </ac:spMkLst>
        </pc:spChg>
        <pc:spChg chg="mod">
          <ac:chgData name="Natascha Fisscher" userId="d693f0bf-7b02-4153-80a3-b1476242d717" providerId="ADAL" clId="{8BB95B5E-06A7-4F29-BFEA-89EAD648DB1A}" dt="2025-02-26T21:07:33.739" v="60" actId="14100"/>
          <ac:spMkLst>
            <pc:docMk/>
            <pc:sldMk cId="2673604772" sldId="259"/>
            <ac:spMk id="36" creationId="{9203FBE3-358F-CE8E-FD91-599B88169E75}"/>
          </ac:spMkLst>
        </pc:spChg>
        <pc:spChg chg="mod">
          <ac:chgData name="Natascha Fisscher" userId="d693f0bf-7b02-4153-80a3-b1476242d717" providerId="ADAL" clId="{8BB95B5E-06A7-4F29-BFEA-89EAD648DB1A}" dt="2025-02-26T21:07:21.937" v="59" actId="6549"/>
          <ac:spMkLst>
            <pc:docMk/>
            <pc:sldMk cId="2673604772" sldId="259"/>
            <ac:spMk id="37" creationId="{8DE9CBBC-81E2-A997-133D-421311850FDA}"/>
          </ac:spMkLst>
        </pc:spChg>
        <pc:spChg chg="add mod">
          <ac:chgData name="Natascha Fisscher" userId="d693f0bf-7b02-4153-80a3-b1476242d717" providerId="ADAL" clId="{8BB95B5E-06A7-4F29-BFEA-89EAD648DB1A}" dt="2025-02-26T21:43:49.243" v="1193" actId="1035"/>
          <ac:spMkLst>
            <pc:docMk/>
            <pc:sldMk cId="2673604772" sldId="259"/>
            <ac:spMk id="44" creationId="{AAD481C8-E6A2-E2C7-15B4-7E7B9E80C2C9}"/>
          </ac:spMkLst>
        </pc:spChg>
        <pc:spChg chg="add mod">
          <ac:chgData name="Natascha Fisscher" userId="d693f0bf-7b02-4153-80a3-b1476242d717" providerId="ADAL" clId="{8BB95B5E-06A7-4F29-BFEA-89EAD648DB1A}" dt="2025-02-26T21:43:49.243" v="1193" actId="1035"/>
          <ac:spMkLst>
            <pc:docMk/>
            <pc:sldMk cId="2673604772" sldId="259"/>
            <ac:spMk id="45" creationId="{0D1E6337-19E3-8C56-35C2-9EC0C00FA8D0}"/>
          </ac:spMkLst>
        </pc:spChg>
        <pc:spChg chg="add mod">
          <ac:chgData name="Natascha Fisscher" userId="d693f0bf-7b02-4153-80a3-b1476242d717" providerId="ADAL" clId="{8BB95B5E-06A7-4F29-BFEA-89EAD648DB1A}" dt="2025-02-26T21:39:48.502" v="1058" actId="1038"/>
          <ac:spMkLst>
            <pc:docMk/>
            <pc:sldMk cId="2673604772" sldId="259"/>
            <ac:spMk id="46" creationId="{DE2A6672-5085-EBE4-73FA-7792CEF04F8A}"/>
          </ac:spMkLst>
        </pc:spChg>
        <pc:spChg chg="add del mod">
          <ac:chgData name="Natascha Fisscher" userId="d693f0bf-7b02-4153-80a3-b1476242d717" providerId="ADAL" clId="{8BB95B5E-06A7-4F29-BFEA-89EAD648DB1A}" dt="2025-02-26T21:40:04.826" v="1061" actId="478"/>
          <ac:spMkLst>
            <pc:docMk/>
            <pc:sldMk cId="2673604772" sldId="259"/>
            <ac:spMk id="47" creationId="{E8DFE409-96D2-3E81-3A81-CB58A95BA889}"/>
          </ac:spMkLst>
        </pc:spChg>
        <pc:grpChg chg="mod">
          <ac:chgData name="Natascha Fisscher" userId="d693f0bf-7b02-4153-80a3-b1476242d717" providerId="ADAL" clId="{8BB95B5E-06A7-4F29-BFEA-89EAD648DB1A}" dt="2025-02-26T21:54:37.080" v="1227" actId="14100"/>
          <ac:grpSpMkLst>
            <pc:docMk/>
            <pc:sldMk cId="2673604772" sldId="259"/>
            <ac:grpSpMk id="4" creationId="{39C69FF0-7852-25D2-7E24-DBEADC155050}"/>
          </ac:grpSpMkLst>
        </pc:grpChg>
        <pc:grpChg chg="mod">
          <ac:chgData name="Natascha Fisscher" userId="d693f0bf-7b02-4153-80a3-b1476242d717" providerId="ADAL" clId="{8BB95B5E-06A7-4F29-BFEA-89EAD648DB1A}" dt="2025-02-26T21:29:23.240" v="748" actId="1076"/>
          <ac:grpSpMkLst>
            <pc:docMk/>
            <pc:sldMk cId="2673604772" sldId="259"/>
            <ac:grpSpMk id="11" creationId="{E0CA5AB3-84CE-D5C0-F525-6E2D6E066AC9}"/>
          </ac:grpSpMkLst>
        </pc:grpChg>
        <pc:grpChg chg="mod">
          <ac:chgData name="Natascha Fisscher" userId="d693f0bf-7b02-4153-80a3-b1476242d717" providerId="ADAL" clId="{8BB95B5E-06A7-4F29-BFEA-89EAD648DB1A}" dt="2025-02-26T21:43:54.445" v="1194" actId="14100"/>
          <ac:grpSpMkLst>
            <pc:docMk/>
            <pc:sldMk cId="2673604772" sldId="259"/>
            <ac:grpSpMk id="22" creationId="{1E09BDC5-D0C4-53D1-CF6F-BAD2C2D83F62}"/>
          </ac:grpSpMkLst>
        </pc:grpChg>
        <pc:graphicFrameChg chg="add mod modGraphic">
          <ac:chgData name="Natascha Fisscher" userId="d693f0bf-7b02-4153-80a3-b1476242d717" providerId="ADAL" clId="{8BB95B5E-06A7-4F29-BFEA-89EAD648DB1A}" dt="2025-02-26T21:43:13.630" v="1172" actId="6549"/>
          <ac:graphicFrameMkLst>
            <pc:docMk/>
            <pc:sldMk cId="2673604772" sldId="259"/>
            <ac:graphicFrameMk id="3" creationId="{C8782E87-C557-07C7-D272-FA6E97F3C455}"/>
          </ac:graphicFrameMkLst>
        </pc:graphicFrameChg>
        <pc:graphicFrameChg chg="add mod modGraphic">
          <ac:chgData name="Natascha Fisscher" userId="d693f0bf-7b02-4153-80a3-b1476242d717" providerId="ADAL" clId="{8BB95B5E-06A7-4F29-BFEA-89EAD648DB1A}" dt="2025-02-26T21:05:48.174" v="26" actId="403"/>
          <ac:graphicFrameMkLst>
            <pc:docMk/>
            <pc:sldMk cId="2673604772" sldId="259"/>
            <ac:graphicFrameMk id="5" creationId="{6FD58072-C2C0-2667-70B9-10CDC9B56F6D}"/>
          </ac:graphicFrameMkLst>
        </pc:graphicFrameChg>
        <pc:picChg chg="add mod">
          <ac:chgData name="Natascha Fisscher" userId="d693f0bf-7b02-4153-80a3-b1476242d717" providerId="ADAL" clId="{8BB95B5E-06A7-4F29-BFEA-89EAD648DB1A}" dt="2025-02-26T21:32:34.419" v="755" actId="1076"/>
          <ac:picMkLst>
            <pc:docMk/>
            <pc:sldMk cId="2673604772" sldId="259"/>
            <ac:picMk id="1026" creationId="{F264C4D9-F507-0237-903C-02236335567E}"/>
          </ac:picMkLst>
        </pc:picChg>
        <pc:cxnChg chg="add mod">
          <ac:chgData name="Natascha Fisscher" userId="d693f0bf-7b02-4153-80a3-b1476242d717" providerId="ADAL" clId="{8BB95B5E-06A7-4F29-BFEA-89EAD648DB1A}" dt="2025-02-26T21:35:54.885" v="889" actId="1036"/>
          <ac:cxnSpMkLst>
            <pc:docMk/>
            <pc:sldMk cId="2673604772" sldId="259"/>
            <ac:cxnSpMk id="27" creationId="{392B4AB6-6D92-FD4B-672C-A569A6C4D981}"/>
          </ac:cxnSpMkLst>
        </pc:cxnChg>
        <pc:cxnChg chg="add mod">
          <ac:chgData name="Natascha Fisscher" userId="d693f0bf-7b02-4153-80a3-b1476242d717" providerId="ADAL" clId="{8BB95B5E-06A7-4F29-BFEA-89EAD648DB1A}" dt="2025-02-26T21:37:09.469" v="902" actId="692"/>
          <ac:cxnSpMkLst>
            <pc:docMk/>
            <pc:sldMk cId="2673604772" sldId="259"/>
            <ac:cxnSpMk id="29" creationId="{1A7F8DA3-D819-090B-0D61-3861A226048C}"/>
          </ac:cxnSpMkLst>
        </pc:cxnChg>
        <pc:cxnChg chg="add mod">
          <ac:chgData name="Natascha Fisscher" userId="d693f0bf-7b02-4153-80a3-b1476242d717" providerId="ADAL" clId="{8BB95B5E-06A7-4F29-BFEA-89EAD648DB1A}" dt="2025-02-26T21:38:32.297" v="981" actId="1037"/>
          <ac:cxnSpMkLst>
            <pc:docMk/>
            <pc:sldMk cId="2673604772" sldId="259"/>
            <ac:cxnSpMk id="38" creationId="{A4BB7A66-F05D-D87F-B8FD-5CBD41B0614B}"/>
          </ac:cxnSpMkLst>
        </pc:cxnChg>
        <pc:cxnChg chg="add del mod">
          <ac:chgData name="Natascha Fisscher" userId="d693f0bf-7b02-4153-80a3-b1476242d717" providerId="ADAL" clId="{8BB95B5E-06A7-4F29-BFEA-89EAD648DB1A}" dt="2025-02-26T21:38:20.724" v="973" actId="478"/>
          <ac:cxnSpMkLst>
            <pc:docMk/>
            <pc:sldMk cId="2673604772" sldId="259"/>
            <ac:cxnSpMk id="39" creationId="{82061D5C-09C9-077C-1585-6EF5E950CFC6}"/>
          </ac:cxnSpMkLst>
        </pc:cxnChg>
        <pc:cxnChg chg="add mod">
          <ac:chgData name="Natascha Fisscher" userId="d693f0bf-7b02-4153-80a3-b1476242d717" providerId="ADAL" clId="{8BB95B5E-06A7-4F29-BFEA-89EAD648DB1A}" dt="2025-02-26T21:38:41.569" v="1031" actId="1036"/>
          <ac:cxnSpMkLst>
            <pc:docMk/>
            <pc:sldMk cId="2673604772" sldId="259"/>
            <ac:cxnSpMk id="42" creationId="{0690D3D3-5C3D-4B78-0668-103A44997E4A}"/>
          </ac:cxnSpMkLst>
        </pc:cxnChg>
      </pc:sldChg>
    </pc:docChg>
  </pc:docChgLst>
  <pc:docChgLst>
    <pc:chgData name="Natascha Fisscher" userId="d693f0bf-7b02-4153-80a3-b1476242d717" providerId="ADAL" clId="{A47D9BAC-88EE-4086-ADEC-A54DD4109630}"/>
    <pc:docChg chg="undo redo custSel addSld delSld modSld">
      <pc:chgData name="Natascha Fisscher" userId="d693f0bf-7b02-4153-80a3-b1476242d717" providerId="ADAL" clId="{A47D9BAC-88EE-4086-ADEC-A54DD4109630}" dt="2025-01-26T21:12:38.041" v="881" actId="20577"/>
      <pc:docMkLst>
        <pc:docMk/>
      </pc:docMkLst>
      <pc:sldChg chg="addSp delSp modSp add mod">
        <pc:chgData name="Natascha Fisscher" userId="d693f0bf-7b02-4153-80a3-b1476242d717" providerId="ADAL" clId="{A47D9BAC-88EE-4086-ADEC-A54DD4109630}" dt="2025-01-26T21:12:38.041" v="881" actId="20577"/>
        <pc:sldMkLst>
          <pc:docMk/>
          <pc:sldMk cId="2532884472" sldId="260"/>
        </pc:sldMkLst>
        <pc:spChg chg="add del mod">
          <ac:chgData name="Natascha Fisscher" userId="d693f0bf-7b02-4153-80a3-b1476242d717" providerId="ADAL" clId="{A47D9BAC-88EE-4086-ADEC-A54DD4109630}" dt="2025-01-26T21:10:54.541" v="858" actId="6549"/>
          <ac:spMkLst>
            <pc:docMk/>
            <pc:sldMk cId="2532884472" sldId="260"/>
            <ac:spMk id="5" creationId="{8CC588EC-93CC-C926-CBEA-1E4C637DC29C}"/>
          </ac:spMkLst>
        </pc:spChg>
        <pc:spChg chg="mod">
          <ac:chgData name="Natascha Fisscher" userId="d693f0bf-7b02-4153-80a3-b1476242d717" providerId="ADAL" clId="{A47D9BAC-88EE-4086-ADEC-A54DD4109630}" dt="2025-01-26T21:09:25.268" v="831" actId="14100"/>
          <ac:spMkLst>
            <pc:docMk/>
            <pc:sldMk cId="2532884472" sldId="260"/>
            <ac:spMk id="6" creationId="{37968194-B2A1-EAB7-A723-8B4D017ACA9F}"/>
          </ac:spMkLst>
        </pc:spChg>
        <pc:spChg chg="mod">
          <ac:chgData name="Natascha Fisscher" userId="d693f0bf-7b02-4153-80a3-b1476242d717" providerId="ADAL" clId="{A47D9BAC-88EE-4086-ADEC-A54DD4109630}" dt="2025-01-26T19:58:22.230" v="11" actId="20577"/>
          <ac:spMkLst>
            <pc:docMk/>
            <pc:sldMk cId="2532884472" sldId="260"/>
            <ac:spMk id="15" creationId="{13FD4C83-8D6F-B1D8-A4AF-30A92AC7858A}"/>
          </ac:spMkLst>
        </pc:spChg>
        <pc:spChg chg="mod">
          <ac:chgData name="Natascha Fisscher" userId="d693f0bf-7b02-4153-80a3-b1476242d717" providerId="ADAL" clId="{A47D9BAC-88EE-4086-ADEC-A54DD4109630}" dt="2025-01-26T21:11:52.530" v="873" actId="20577"/>
          <ac:spMkLst>
            <pc:docMk/>
            <pc:sldMk cId="2532884472" sldId="260"/>
            <ac:spMk id="17" creationId="{EDD9E3AB-C61B-4649-6932-88420E8EB4DC}"/>
          </ac:spMkLst>
        </pc:spChg>
        <pc:spChg chg="mod">
          <ac:chgData name="Natascha Fisscher" userId="d693f0bf-7b02-4153-80a3-b1476242d717" providerId="ADAL" clId="{A47D9BAC-88EE-4086-ADEC-A54DD4109630}" dt="2025-01-26T19:59:38.301" v="33" actId="5793"/>
          <ac:spMkLst>
            <pc:docMk/>
            <pc:sldMk cId="2532884472" sldId="260"/>
            <ac:spMk id="19" creationId="{C0AE0D45-F6F8-D604-9902-827061A5236B}"/>
          </ac:spMkLst>
        </pc:spChg>
        <pc:spChg chg="mod">
          <ac:chgData name="Natascha Fisscher" userId="d693f0bf-7b02-4153-80a3-b1476242d717" providerId="ADAL" clId="{A47D9BAC-88EE-4086-ADEC-A54DD4109630}" dt="2025-01-26T21:00:19.419" v="634" actId="1076"/>
          <ac:spMkLst>
            <pc:docMk/>
            <pc:sldMk cId="2532884472" sldId="260"/>
            <ac:spMk id="24" creationId="{40E8FCE0-5168-A605-23D1-A3A2D4AE38E9}"/>
          </ac:spMkLst>
        </pc:spChg>
        <pc:spChg chg="add mod">
          <ac:chgData name="Natascha Fisscher" userId="d693f0bf-7b02-4153-80a3-b1476242d717" providerId="ADAL" clId="{A47D9BAC-88EE-4086-ADEC-A54DD4109630}" dt="2025-01-26T20:00:05.986" v="50" actId="12"/>
          <ac:spMkLst>
            <pc:docMk/>
            <pc:sldMk cId="2532884472" sldId="260"/>
            <ac:spMk id="26" creationId="{0E8214D7-5FE3-19B0-7677-2CC813C30015}"/>
          </ac:spMkLst>
        </pc:spChg>
        <pc:spChg chg="add mod">
          <ac:chgData name="Natascha Fisscher" userId="d693f0bf-7b02-4153-80a3-b1476242d717" providerId="ADAL" clId="{A47D9BAC-88EE-4086-ADEC-A54DD4109630}" dt="2025-01-26T21:11:08.740" v="860" actId="1076"/>
          <ac:spMkLst>
            <pc:docMk/>
            <pc:sldMk cId="2532884472" sldId="260"/>
            <ac:spMk id="27" creationId="{ADD2885B-0249-3F5E-69EB-A2A439903173}"/>
          </ac:spMkLst>
        </pc:spChg>
        <pc:spChg chg="add mod">
          <ac:chgData name="Natascha Fisscher" userId="d693f0bf-7b02-4153-80a3-b1476242d717" providerId="ADAL" clId="{A47D9BAC-88EE-4086-ADEC-A54DD4109630}" dt="2025-01-26T21:09:08.938" v="827" actId="1076"/>
          <ac:spMkLst>
            <pc:docMk/>
            <pc:sldMk cId="2532884472" sldId="260"/>
            <ac:spMk id="28" creationId="{5C1CAA7B-AB85-EB12-B3CC-A09EDF601697}"/>
          </ac:spMkLst>
        </pc:spChg>
        <pc:spChg chg="mod">
          <ac:chgData name="Natascha Fisscher" userId="d693f0bf-7b02-4153-80a3-b1476242d717" providerId="ADAL" clId="{A47D9BAC-88EE-4086-ADEC-A54DD4109630}" dt="2025-01-26T21:07:52.578" v="793" actId="1076"/>
          <ac:spMkLst>
            <pc:docMk/>
            <pc:sldMk cId="2532884472" sldId="260"/>
            <ac:spMk id="31" creationId="{B5B01E5C-8F50-0AFF-190E-6D0456174309}"/>
          </ac:spMkLst>
        </pc:spChg>
        <pc:spChg chg="mod">
          <ac:chgData name="Natascha Fisscher" userId="d693f0bf-7b02-4153-80a3-b1476242d717" providerId="ADAL" clId="{A47D9BAC-88EE-4086-ADEC-A54DD4109630}" dt="2025-01-26T21:08:53.990" v="825" actId="20577"/>
          <ac:spMkLst>
            <pc:docMk/>
            <pc:sldMk cId="2532884472" sldId="260"/>
            <ac:spMk id="32" creationId="{FC5A7C9F-80F7-9EE3-F2FC-971C3D336994}"/>
          </ac:spMkLst>
        </pc:spChg>
        <pc:spChg chg="mod">
          <ac:chgData name="Natascha Fisscher" userId="d693f0bf-7b02-4153-80a3-b1476242d717" providerId="ADAL" clId="{A47D9BAC-88EE-4086-ADEC-A54DD4109630}" dt="2025-01-26T20:12:44.667" v="347" actId="14100"/>
          <ac:spMkLst>
            <pc:docMk/>
            <pc:sldMk cId="2532884472" sldId="260"/>
            <ac:spMk id="33" creationId="{9B8C2C5F-96F8-D3DC-508A-E6FD2F38E862}"/>
          </ac:spMkLst>
        </pc:spChg>
        <pc:spChg chg="mod">
          <ac:chgData name="Natascha Fisscher" userId="d693f0bf-7b02-4153-80a3-b1476242d717" providerId="ADAL" clId="{A47D9BAC-88EE-4086-ADEC-A54DD4109630}" dt="2025-01-26T20:12:38.908" v="346" actId="14100"/>
          <ac:spMkLst>
            <pc:docMk/>
            <pc:sldMk cId="2532884472" sldId="260"/>
            <ac:spMk id="36" creationId="{7119BEF3-C6DA-9B16-58DA-B1614EE1122A}"/>
          </ac:spMkLst>
        </pc:spChg>
        <pc:spChg chg="mod">
          <ac:chgData name="Natascha Fisscher" userId="d693f0bf-7b02-4153-80a3-b1476242d717" providerId="ADAL" clId="{A47D9BAC-88EE-4086-ADEC-A54DD4109630}" dt="2025-01-26T21:10:18.851" v="852" actId="20577"/>
          <ac:spMkLst>
            <pc:docMk/>
            <pc:sldMk cId="2532884472" sldId="260"/>
            <ac:spMk id="37" creationId="{04E03F4B-439B-B904-FA68-7939B7362E11}"/>
          </ac:spMkLst>
        </pc:spChg>
        <pc:spChg chg="mod">
          <ac:chgData name="Natascha Fisscher" userId="d693f0bf-7b02-4153-80a3-b1476242d717" providerId="ADAL" clId="{A47D9BAC-88EE-4086-ADEC-A54DD4109630}" dt="2025-01-26T21:12:38.041" v="881" actId="20577"/>
          <ac:spMkLst>
            <pc:docMk/>
            <pc:sldMk cId="2532884472" sldId="260"/>
            <ac:spMk id="43" creationId="{2E6EAAA8-D197-0C96-A116-24AFE38228B1}"/>
          </ac:spMkLst>
        </pc:spChg>
        <pc:grpChg chg="mod">
          <ac:chgData name="Natascha Fisscher" userId="d693f0bf-7b02-4153-80a3-b1476242d717" providerId="ADAL" clId="{A47D9BAC-88EE-4086-ADEC-A54DD4109630}" dt="2025-01-26T21:09:39.377" v="834" actId="1076"/>
          <ac:grpSpMkLst>
            <pc:docMk/>
            <pc:sldMk cId="2532884472" sldId="260"/>
            <ac:grpSpMk id="4" creationId="{24C9B31F-70E3-41A0-9BA2-37CDC0956B84}"/>
          </ac:grpSpMkLst>
        </pc:grpChg>
        <pc:grpChg chg="mod">
          <ac:chgData name="Natascha Fisscher" userId="d693f0bf-7b02-4153-80a3-b1476242d717" providerId="ADAL" clId="{A47D9BAC-88EE-4086-ADEC-A54DD4109630}" dt="2025-01-26T21:09:13.202" v="828" actId="14100"/>
          <ac:grpSpMkLst>
            <pc:docMk/>
            <pc:sldMk cId="2532884472" sldId="260"/>
            <ac:grpSpMk id="11" creationId="{4CD5607F-79F8-246D-B8D9-BF2E778B3FDC}"/>
          </ac:grpSpMkLst>
        </pc:grpChg>
        <pc:grpChg chg="mod">
          <ac:chgData name="Natascha Fisscher" userId="d693f0bf-7b02-4153-80a3-b1476242d717" providerId="ADAL" clId="{A47D9BAC-88EE-4086-ADEC-A54DD4109630}" dt="2025-01-26T19:57:52.894" v="6" actId="207"/>
          <ac:grpSpMkLst>
            <pc:docMk/>
            <pc:sldMk cId="2532884472" sldId="260"/>
            <ac:grpSpMk id="14" creationId="{97E9A0C4-152F-CF44-5CC8-36639B13ABA3}"/>
          </ac:grpSpMkLst>
        </pc:grpChg>
        <pc:grpChg chg="mod">
          <ac:chgData name="Natascha Fisscher" userId="d693f0bf-7b02-4153-80a3-b1476242d717" providerId="ADAL" clId="{A47D9BAC-88EE-4086-ADEC-A54DD4109630}" dt="2025-01-26T19:57:52.894" v="6" actId="207"/>
          <ac:grpSpMkLst>
            <pc:docMk/>
            <pc:sldMk cId="2532884472" sldId="260"/>
            <ac:grpSpMk id="21" creationId="{304BB075-6E90-AD85-04E9-19513C4CCB6D}"/>
          </ac:grpSpMkLst>
        </pc:grpChg>
        <pc:grpChg chg="mod">
          <ac:chgData name="Natascha Fisscher" userId="d693f0bf-7b02-4153-80a3-b1476242d717" providerId="ADAL" clId="{A47D9BAC-88EE-4086-ADEC-A54DD4109630}" dt="2025-01-26T21:09:50.706" v="836" actId="14100"/>
          <ac:grpSpMkLst>
            <pc:docMk/>
            <pc:sldMk cId="2532884472" sldId="260"/>
            <ac:grpSpMk id="22" creationId="{8E401796-4C0A-74BF-8EA9-C6CC41EC83E7}"/>
          </ac:grpSpMkLst>
        </pc:grpChg>
        <pc:graphicFrameChg chg="add mod modGraphic">
          <ac:chgData name="Natascha Fisscher" userId="d693f0bf-7b02-4153-80a3-b1476242d717" providerId="ADAL" clId="{A47D9BAC-88EE-4086-ADEC-A54DD4109630}" dt="2025-01-26T21:08:34.724" v="813" actId="12385"/>
          <ac:graphicFrameMkLst>
            <pc:docMk/>
            <pc:sldMk cId="2532884472" sldId="260"/>
            <ac:graphicFrameMk id="29" creationId="{7010BBCF-886B-FB32-6D8E-09E9CEBB8040}"/>
          </ac:graphicFrameMkLst>
        </pc:graphicFrameChg>
        <pc:picChg chg="mod">
          <ac:chgData name="Natascha Fisscher" userId="d693f0bf-7b02-4153-80a3-b1476242d717" providerId="ADAL" clId="{A47D9BAC-88EE-4086-ADEC-A54DD4109630}" dt="2025-01-26T19:57:52.894" v="6" actId="207"/>
          <ac:picMkLst>
            <pc:docMk/>
            <pc:sldMk cId="2532884472" sldId="260"/>
            <ac:picMk id="2" creationId="{503E1358-81EA-75B1-9B1E-A6BD5FB1D5FE}"/>
          </ac:picMkLst>
        </pc:picChg>
      </pc:sldChg>
      <pc:sldChg chg="new del">
        <pc:chgData name="Natascha Fisscher" userId="d693f0bf-7b02-4153-80a3-b1476242d717" providerId="ADAL" clId="{A47D9BAC-88EE-4086-ADEC-A54DD4109630}" dt="2025-01-26T21:11:20.074" v="861" actId="2696"/>
        <pc:sldMkLst>
          <pc:docMk/>
          <pc:sldMk cId="3090452358" sldId="261"/>
        </pc:sldMkLst>
      </pc:sldChg>
    </pc:docChg>
  </pc:docChgLst>
  <pc:docChgLst>
    <pc:chgData name="Natascha Fisscher" userId="d693f0bf-7b02-4153-80a3-b1476242d717" providerId="ADAL" clId="{2D07A84C-5746-478D-AA7F-594BFC09C2E4}"/>
    <pc:docChg chg="undo custSel addSld delSld modSld modMainMaster">
      <pc:chgData name="Natascha Fisscher" userId="d693f0bf-7b02-4153-80a3-b1476242d717" providerId="ADAL" clId="{2D07A84C-5746-478D-AA7F-594BFC09C2E4}" dt="2024-12-18T12:15:11.570" v="1129" actId="20577"/>
      <pc:docMkLst>
        <pc:docMk/>
      </pc:docMkLst>
      <pc:sldChg chg="modSp del mod">
        <pc:chgData name="Natascha Fisscher" userId="d693f0bf-7b02-4153-80a3-b1476242d717" providerId="ADAL" clId="{2D07A84C-5746-478D-AA7F-594BFC09C2E4}" dt="2024-12-09T16:28:05.942" v="347" actId="47"/>
        <pc:sldMkLst>
          <pc:docMk/>
          <pc:sldMk cId="601025988" sldId="256"/>
        </pc:sldMkLst>
      </pc:sldChg>
      <pc:sldChg chg="addSp delSp modSp new mod">
        <pc:chgData name="Natascha Fisscher" userId="d693f0bf-7b02-4153-80a3-b1476242d717" providerId="ADAL" clId="{2D07A84C-5746-478D-AA7F-594BFC09C2E4}" dt="2024-12-18T08:52:46.714" v="784"/>
        <pc:sldMkLst>
          <pc:docMk/>
          <pc:sldMk cId="2155759676" sldId="257"/>
        </pc:sldMkLst>
        <pc:spChg chg="mod">
          <ac:chgData name="Natascha Fisscher" userId="d693f0bf-7b02-4153-80a3-b1476242d717" providerId="ADAL" clId="{2D07A84C-5746-478D-AA7F-594BFC09C2E4}" dt="2024-12-17T11:36:31.282" v="770" actId="693"/>
          <ac:spMkLst>
            <pc:docMk/>
            <pc:sldMk cId="2155759676" sldId="257"/>
            <ac:spMk id="6" creationId="{372F69C6-F679-F6D6-36F2-75FEFB772DD1}"/>
          </ac:spMkLst>
        </pc:spChg>
        <pc:spChg chg="mod">
          <ac:chgData name="Natascha Fisscher" userId="d693f0bf-7b02-4153-80a3-b1476242d717" providerId="ADAL" clId="{2D07A84C-5746-478D-AA7F-594BFC09C2E4}" dt="2024-12-17T11:37:43.122" v="780" actId="2085"/>
          <ac:spMkLst>
            <pc:docMk/>
            <pc:sldMk cId="2155759676" sldId="257"/>
            <ac:spMk id="7" creationId="{9E8F2DC9-8BCA-8973-85A1-BCCD57FB9D01}"/>
          </ac:spMkLst>
        </pc:spChg>
        <pc:spChg chg="mod">
          <ac:chgData name="Natascha Fisscher" userId="d693f0bf-7b02-4153-80a3-b1476242d717" providerId="ADAL" clId="{2D07A84C-5746-478D-AA7F-594BFC09C2E4}" dt="2024-12-17T11:36:31.282" v="770" actId="693"/>
          <ac:spMkLst>
            <pc:docMk/>
            <pc:sldMk cId="2155759676" sldId="257"/>
            <ac:spMk id="12" creationId="{376E59F1-D030-9783-9688-CD76439D601B}"/>
          </ac:spMkLst>
        </pc:spChg>
        <pc:spChg chg="mod">
          <ac:chgData name="Natascha Fisscher" userId="d693f0bf-7b02-4153-80a3-b1476242d717" providerId="ADAL" clId="{2D07A84C-5746-478D-AA7F-594BFC09C2E4}" dt="2024-12-17T11:37:49.810" v="781" actId="2085"/>
          <ac:spMkLst>
            <pc:docMk/>
            <pc:sldMk cId="2155759676" sldId="257"/>
            <ac:spMk id="13" creationId="{0B8ECC2A-D45F-925A-7681-CAD43DE5F501}"/>
          </ac:spMkLst>
        </pc:spChg>
        <pc:spChg chg="mod">
          <ac:chgData name="Natascha Fisscher" userId="d693f0bf-7b02-4153-80a3-b1476242d717" providerId="ADAL" clId="{2D07A84C-5746-478D-AA7F-594BFC09C2E4}" dt="2024-12-17T11:37:30.386" v="778" actId="2085"/>
          <ac:spMkLst>
            <pc:docMk/>
            <pc:sldMk cId="2155759676" sldId="257"/>
            <ac:spMk id="15" creationId="{FCE31079-FD04-0237-DCC0-ADA9F48E5FD4}"/>
          </ac:spMkLst>
        </pc:spChg>
        <pc:spChg chg="mod">
          <ac:chgData name="Natascha Fisscher" userId="d693f0bf-7b02-4153-80a3-b1476242d717" providerId="ADAL" clId="{2D07A84C-5746-478D-AA7F-594BFC09C2E4}" dt="2024-12-17T11:36:31.282" v="770" actId="693"/>
          <ac:spMkLst>
            <pc:docMk/>
            <pc:sldMk cId="2155759676" sldId="257"/>
            <ac:spMk id="16" creationId="{64F2EB56-DFE0-DD13-FCF4-2C3DC58E52D1}"/>
          </ac:spMkLst>
        </pc:spChg>
        <pc:spChg chg="mod">
          <ac:chgData name="Natascha Fisscher" userId="d693f0bf-7b02-4153-80a3-b1476242d717" providerId="ADAL" clId="{2D07A84C-5746-478D-AA7F-594BFC09C2E4}" dt="2024-12-17T11:37:14.785" v="775" actId="2085"/>
          <ac:spMkLst>
            <pc:docMk/>
            <pc:sldMk cId="2155759676" sldId="257"/>
            <ac:spMk id="17" creationId="{8CBD39E1-7072-2416-D8D4-BDDA47C6F417}"/>
          </ac:spMkLst>
        </pc:spChg>
        <pc:spChg chg="add mod">
          <ac:chgData name="Natascha Fisscher" userId="d693f0bf-7b02-4153-80a3-b1476242d717" providerId="ADAL" clId="{2D07A84C-5746-478D-AA7F-594BFC09C2E4}" dt="2024-12-17T11:36:31.282" v="770" actId="693"/>
          <ac:spMkLst>
            <pc:docMk/>
            <pc:sldMk cId="2155759676" sldId="257"/>
            <ac:spMk id="18" creationId="{EED9762D-E45F-893A-D4B1-2F00CAE101F7}"/>
          </ac:spMkLst>
        </pc:spChg>
        <pc:spChg chg="add mod">
          <ac:chgData name="Natascha Fisscher" userId="d693f0bf-7b02-4153-80a3-b1476242d717" providerId="ADAL" clId="{2D07A84C-5746-478D-AA7F-594BFC09C2E4}" dt="2024-12-17T11:37:25.031" v="777" actId="2085"/>
          <ac:spMkLst>
            <pc:docMk/>
            <pc:sldMk cId="2155759676" sldId="257"/>
            <ac:spMk id="19" creationId="{6827032B-80DF-030F-DAA4-25FCD2D74B65}"/>
          </ac:spMkLst>
        </pc:spChg>
        <pc:spChg chg="add mod">
          <ac:chgData name="Natascha Fisscher" userId="d693f0bf-7b02-4153-80a3-b1476242d717" providerId="ADAL" clId="{2D07A84C-5746-478D-AA7F-594BFC09C2E4}" dt="2024-12-17T11:37:20.465" v="776" actId="2085"/>
          <ac:spMkLst>
            <pc:docMk/>
            <pc:sldMk cId="2155759676" sldId="257"/>
            <ac:spMk id="20" creationId="{7CFC0758-C66C-35B4-5112-2CCEB492347F}"/>
          </ac:spMkLst>
        </pc:spChg>
        <pc:spChg chg="mod">
          <ac:chgData name="Natascha Fisscher" userId="d693f0bf-7b02-4153-80a3-b1476242d717" providerId="ADAL" clId="{2D07A84C-5746-478D-AA7F-594BFC09C2E4}" dt="2024-12-17T11:36:31.282" v="770" actId="693"/>
          <ac:spMkLst>
            <pc:docMk/>
            <pc:sldMk cId="2155759676" sldId="257"/>
            <ac:spMk id="23" creationId="{813768A2-B677-297E-7A7D-8D2463C46DAF}"/>
          </ac:spMkLst>
        </pc:spChg>
        <pc:spChg chg="mod">
          <ac:chgData name="Natascha Fisscher" userId="d693f0bf-7b02-4153-80a3-b1476242d717" providerId="ADAL" clId="{2D07A84C-5746-478D-AA7F-594BFC09C2E4}" dt="2024-12-17T11:37:36.889" v="779" actId="2085"/>
          <ac:spMkLst>
            <pc:docMk/>
            <pc:sldMk cId="2155759676" sldId="257"/>
            <ac:spMk id="24" creationId="{B96E2D7F-A85D-9E1B-64F9-E218BA3232F7}"/>
          </ac:spMkLst>
        </pc:spChg>
        <pc:spChg chg="add mod">
          <ac:chgData name="Natascha Fisscher" userId="d693f0bf-7b02-4153-80a3-b1476242d717" providerId="ADAL" clId="{2D07A84C-5746-478D-AA7F-594BFC09C2E4}" dt="2024-12-17T11:34:56.561" v="742" actId="1035"/>
          <ac:spMkLst>
            <pc:docMk/>
            <pc:sldMk cId="2155759676" sldId="257"/>
            <ac:spMk id="31" creationId="{64301626-C479-10A4-6B11-55066CC50447}"/>
          </ac:spMkLst>
        </pc:spChg>
        <pc:spChg chg="add mod">
          <ac:chgData name="Natascha Fisscher" userId="d693f0bf-7b02-4153-80a3-b1476242d717" providerId="ADAL" clId="{2D07A84C-5746-478D-AA7F-594BFC09C2E4}" dt="2024-12-17T11:35:19.501" v="769" actId="1035"/>
          <ac:spMkLst>
            <pc:docMk/>
            <pc:sldMk cId="2155759676" sldId="257"/>
            <ac:spMk id="32" creationId="{AAA22D7B-9D31-7E95-7783-41FA43DF9791}"/>
          </ac:spMkLst>
        </pc:spChg>
        <pc:spChg chg="mod topLvl">
          <ac:chgData name="Natascha Fisscher" userId="d693f0bf-7b02-4153-80a3-b1476242d717" providerId="ADAL" clId="{2D07A84C-5746-478D-AA7F-594BFC09C2E4}" dt="2024-12-18T08:52:22.775" v="783" actId="11530"/>
          <ac:spMkLst>
            <pc:docMk/>
            <pc:sldMk cId="2155759676" sldId="257"/>
            <ac:spMk id="33" creationId="{9AF0D97D-44F2-9505-EA74-442803567510}"/>
          </ac:spMkLst>
        </pc:spChg>
        <pc:spChg chg="add mod">
          <ac:chgData name="Natascha Fisscher" userId="d693f0bf-7b02-4153-80a3-b1476242d717" providerId="ADAL" clId="{2D07A84C-5746-478D-AA7F-594BFC09C2E4}" dt="2024-12-18T08:52:22.775" v="783" actId="11530"/>
          <ac:spMkLst>
            <pc:docMk/>
            <pc:sldMk cId="2155759676" sldId="257"/>
            <ac:spMk id="36" creationId="{E683FE35-325F-344D-3E41-FEEEA00BF062}"/>
          </ac:spMkLst>
        </pc:spChg>
        <pc:spChg chg="add mod">
          <ac:chgData name="Natascha Fisscher" userId="d693f0bf-7b02-4153-80a3-b1476242d717" providerId="ADAL" clId="{2D07A84C-5746-478D-AA7F-594BFC09C2E4}" dt="2024-12-17T11:35:15.574" v="766" actId="1035"/>
          <ac:spMkLst>
            <pc:docMk/>
            <pc:sldMk cId="2155759676" sldId="257"/>
            <ac:spMk id="37" creationId="{E5AB7A0B-0075-6397-34D1-194525331D1C}"/>
          </ac:spMkLst>
        </pc:spChg>
        <pc:spChg chg="mod">
          <ac:chgData name="Natascha Fisscher" userId="d693f0bf-7b02-4153-80a3-b1476242d717" providerId="ADAL" clId="{2D07A84C-5746-478D-AA7F-594BFC09C2E4}" dt="2024-12-17T11:36:31.282" v="770" actId="693"/>
          <ac:spMkLst>
            <pc:docMk/>
            <pc:sldMk cId="2155759676" sldId="257"/>
            <ac:spMk id="41" creationId="{E4DB1C23-BE60-6914-1326-3A2836A84199}"/>
          </ac:spMkLst>
        </pc:spChg>
        <pc:spChg chg="mod">
          <ac:chgData name="Natascha Fisscher" userId="d693f0bf-7b02-4153-80a3-b1476242d717" providerId="ADAL" clId="{2D07A84C-5746-478D-AA7F-594BFC09C2E4}" dt="2024-12-17T11:37:59.244" v="782" actId="2085"/>
          <ac:spMkLst>
            <pc:docMk/>
            <pc:sldMk cId="2155759676" sldId="257"/>
            <ac:spMk id="43" creationId="{112046E6-24FE-DC00-AFF7-1B56537D7225}"/>
          </ac:spMkLst>
        </pc:spChg>
        <pc:grpChg chg="add mod">
          <ac:chgData name="Natascha Fisscher" userId="d693f0bf-7b02-4153-80a3-b1476242d717" providerId="ADAL" clId="{2D07A84C-5746-478D-AA7F-594BFC09C2E4}" dt="2024-12-18T08:52:22.775" v="783" actId="11530"/>
          <ac:grpSpMkLst>
            <pc:docMk/>
            <pc:sldMk cId="2155759676" sldId="257"/>
            <ac:grpSpMk id="4" creationId="{B9E20DA5-0B5E-0181-9EBE-FB683EE6016D}"/>
          </ac:grpSpMkLst>
        </pc:grpChg>
        <pc:grpChg chg="add mod">
          <ac:chgData name="Natascha Fisscher" userId="d693f0bf-7b02-4153-80a3-b1476242d717" providerId="ADAL" clId="{2D07A84C-5746-478D-AA7F-594BFC09C2E4}" dt="2024-12-18T08:52:22.775" v="783" actId="11530"/>
          <ac:grpSpMkLst>
            <pc:docMk/>
            <pc:sldMk cId="2155759676" sldId="257"/>
            <ac:grpSpMk id="11" creationId="{A0673CDD-9589-753F-D658-57ED92126969}"/>
          </ac:grpSpMkLst>
        </pc:grpChg>
        <pc:grpChg chg="add mod">
          <ac:chgData name="Natascha Fisscher" userId="d693f0bf-7b02-4153-80a3-b1476242d717" providerId="ADAL" clId="{2D07A84C-5746-478D-AA7F-594BFC09C2E4}" dt="2024-12-18T08:52:22.775" v="783" actId="11530"/>
          <ac:grpSpMkLst>
            <pc:docMk/>
            <pc:sldMk cId="2155759676" sldId="257"/>
            <ac:grpSpMk id="14" creationId="{5941DA48-F01E-0FA8-0B30-1D8ACBCF9ABC}"/>
          </ac:grpSpMkLst>
        </pc:grpChg>
        <pc:grpChg chg="add mod">
          <ac:chgData name="Natascha Fisscher" userId="d693f0bf-7b02-4153-80a3-b1476242d717" providerId="ADAL" clId="{2D07A84C-5746-478D-AA7F-594BFC09C2E4}" dt="2024-12-18T08:52:22.775" v="783" actId="11530"/>
          <ac:grpSpMkLst>
            <pc:docMk/>
            <pc:sldMk cId="2155759676" sldId="257"/>
            <ac:grpSpMk id="21" creationId="{26CF9FCC-217C-01F1-BF89-A586D4E18217}"/>
          </ac:grpSpMkLst>
        </pc:grpChg>
        <pc:grpChg chg="add del mod">
          <ac:chgData name="Natascha Fisscher" userId="d693f0bf-7b02-4153-80a3-b1476242d717" providerId="ADAL" clId="{2D07A84C-5746-478D-AA7F-594BFC09C2E4}" dt="2024-12-18T08:52:22.775" v="783" actId="11530"/>
          <ac:grpSpMkLst>
            <pc:docMk/>
            <pc:sldMk cId="2155759676" sldId="257"/>
            <ac:grpSpMk id="22" creationId="{697D6A3A-EB87-14E3-6607-A121860F8768}"/>
          </ac:grpSpMkLst>
        </pc:grpChg>
        <pc:grpChg chg="add mod">
          <ac:chgData name="Natascha Fisscher" userId="d693f0bf-7b02-4153-80a3-b1476242d717" providerId="ADAL" clId="{2D07A84C-5746-478D-AA7F-594BFC09C2E4}" dt="2024-12-18T08:52:22.775" v="783" actId="11530"/>
          <ac:grpSpMkLst>
            <pc:docMk/>
            <pc:sldMk cId="2155759676" sldId="257"/>
            <ac:grpSpMk id="40" creationId="{B9D72069-F0C9-BEF7-1C96-4BFEB6524277}"/>
          </ac:grpSpMkLst>
        </pc:grpChg>
        <pc:picChg chg="add mod">
          <ac:chgData name="Natascha Fisscher" userId="d693f0bf-7b02-4153-80a3-b1476242d717" providerId="ADAL" clId="{2D07A84C-5746-478D-AA7F-594BFC09C2E4}" dt="2024-12-18T08:52:46.714" v="784"/>
          <ac:picMkLst>
            <pc:docMk/>
            <pc:sldMk cId="2155759676" sldId="257"/>
            <ac:picMk id="2" creationId="{F999FB31-D46F-14A2-C57A-D2B7551BA018}"/>
          </ac:picMkLst>
        </pc:picChg>
      </pc:sldChg>
      <pc:sldChg chg="del">
        <pc:chgData name="Natascha Fisscher" userId="d693f0bf-7b02-4153-80a3-b1476242d717" providerId="ADAL" clId="{2D07A84C-5746-478D-AA7F-594BFC09C2E4}" dt="2024-12-09T16:07:35.565" v="1" actId="47"/>
        <pc:sldMkLst>
          <pc:docMk/>
          <pc:sldMk cId="3385821617" sldId="257"/>
        </pc:sldMkLst>
      </pc:sldChg>
      <pc:sldChg chg="modSp add mod">
        <pc:chgData name="Natascha Fisscher" userId="d693f0bf-7b02-4153-80a3-b1476242d717" providerId="ADAL" clId="{2D07A84C-5746-478D-AA7F-594BFC09C2E4}" dt="2024-12-18T08:54:43.206" v="796" actId="2085"/>
        <pc:sldMkLst>
          <pc:docMk/>
          <pc:sldMk cId="1475223953" sldId="258"/>
        </pc:sldMkLst>
        <pc:spChg chg="mod">
          <ac:chgData name="Natascha Fisscher" userId="d693f0bf-7b02-4153-80a3-b1476242d717" providerId="ADAL" clId="{2D07A84C-5746-478D-AA7F-594BFC09C2E4}" dt="2024-12-18T08:54:05.797" v="789" actId="2085"/>
          <ac:spMkLst>
            <pc:docMk/>
            <pc:sldMk cId="1475223953" sldId="258"/>
            <ac:spMk id="6" creationId="{14228E9D-D659-4B39-EF71-198BC956C5F6}"/>
          </ac:spMkLst>
        </pc:spChg>
        <pc:spChg chg="mod">
          <ac:chgData name="Natascha Fisscher" userId="d693f0bf-7b02-4153-80a3-b1476242d717" providerId="ADAL" clId="{2D07A84C-5746-478D-AA7F-594BFC09C2E4}" dt="2024-12-18T08:54:11.939" v="790" actId="2085"/>
          <ac:spMkLst>
            <pc:docMk/>
            <pc:sldMk cId="1475223953" sldId="258"/>
            <ac:spMk id="7" creationId="{69250F42-5195-DA44-E277-33D1EAD14904}"/>
          </ac:spMkLst>
        </pc:spChg>
        <pc:spChg chg="mod">
          <ac:chgData name="Natascha Fisscher" userId="d693f0bf-7b02-4153-80a3-b1476242d717" providerId="ADAL" clId="{2D07A84C-5746-478D-AA7F-594BFC09C2E4}" dt="2024-12-18T08:54:05.797" v="789" actId="2085"/>
          <ac:spMkLst>
            <pc:docMk/>
            <pc:sldMk cId="1475223953" sldId="258"/>
            <ac:spMk id="8" creationId="{882D34CB-2DD7-AAD0-9090-85059A234FE3}"/>
          </ac:spMkLst>
        </pc:spChg>
        <pc:spChg chg="mod">
          <ac:chgData name="Natascha Fisscher" userId="d693f0bf-7b02-4153-80a3-b1476242d717" providerId="ADAL" clId="{2D07A84C-5746-478D-AA7F-594BFC09C2E4}" dt="2024-12-18T08:54:05.797" v="789" actId="2085"/>
          <ac:spMkLst>
            <pc:docMk/>
            <pc:sldMk cId="1475223953" sldId="258"/>
            <ac:spMk id="9" creationId="{B32422B9-E4DB-2834-C1A9-752B0825164E}"/>
          </ac:spMkLst>
        </pc:spChg>
        <pc:spChg chg="mod">
          <ac:chgData name="Natascha Fisscher" userId="d693f0bf-7b02-4153-80a3-b1476242d717" providerId="ADAL" clId="{2D07A84C-5746-478D-AA7F-594BFC09C2E4}" dt="2024-12-18T08:54:05.797" v="789" actId="2085"/>
          <ac:spMkLst>
            <pc:docMk/>
            <pc:sldMk cId="1475223953" sldId="258"/>
            <ac:spMk id="10" creationId="{C5728EB8-CC66-328D-B04D-809C2F5FBDCE}"/>
          </ac:spMkLst>
        </pc:spChg>
        <pc:spChg chg="mod">
          <ac:chgData name="Natascha Fisscher" userId="d693f0bf-7b02-4153-80a3-b1476242d717" providerId="ADAL" clId="{2D07A84C-5746-478D-AA7F-594BFC09C2E4}" dt="2024-12-18T08:53:48.450" v="786" actId="693"/>
          <ac:spMkLst>
            <pc:docMk/>
            <pc:sldMk cId="1475223953" sldId="258"/>
            <ac:spMk id="12" creationId="{C8289E4B-A78C-D3AD-4385-764C9C7188D0}"/>
          </ac:spMkLst>
        </pc:spChg>
        <pc:spChg chg="mod">
          <ac:chgData name="Natascha Fisscher" userId="d693f0bf-7b02-4153-80a3-b1476242d717" providerId="ADAL" clId="{2D07A84C-5746-478D-AA7F-594BFC09C2E4}" dt="2024-12-18T08:54:16.257" v="791" actId="2085"/>
          <ac:spMkLst>
            <pc:docMk/>
            <pc:sldMk cId="1475223953" sldId="258"/>
            <ac:spMk id="13" creationId="{6716316F-0FA3-02FC-4B66-87D04AECA72D}"/>
          </ac:spMkLst>
        </pc:spChg>
        <pc:spChg chg="mod">
          <ac:chgData name="Natascha Fisscher" userId="d693f0bf-7b02-4153-80a3-b1476242d717" providerId="ADAL" clId="{2D07A84C-5746-478D-AA7F-594BFC09C2E4}" dt="2024-12-18T08:54:27.407" v="793" actId="2085"/>
          <ac:spMkLst>
            <pc:docMk/>
            <pc:sldMk cId="1475223953" sldId="258"/>
            <ac:spMk id="15" creationId="{7F224685-754E-B929-EAAB-AF8581EA76E4}"/>
          </ac:spMkLst>
        </pc:spChg>
        <pc:spChg chg="mod">
          <ac:chgData name="Natascha Fisscher" userId="d693f0bf-7b02-4153-80a3-b1476242d717" providerId="ADAL" clId="{2D07A84C-5746-478D-AA7F-594BFC09C2E4}" dt="2024-12-18T08:53:48.450" v="786" actId="693"/>
          <ac:spMkLst>
            <pc:docMk/>
            <pc:sldMk cId="1475223953" sldId="258"/>
            <ac:spMk id="16" creationId="{AEE41179-FC9A-BF55-F7D2-5B9AB3E67DB3}"/>
          </ac:spMkLst>
        </pc:spChg>
        <pc:spChg chg="mod">
          <ac:chgData name="Natascha Fisscher" userId="d693f0bf-7b02-4153-80a3-b1476242d717" providerId="ADAL" clId="{2D07A84C-5746-478D-AA7F-594BFC09C2E4}" dt="2024-12-18T08:54:21.202" v="792" actId="2085"/>
          <ac:spMkLst>
            <pc:docMk/>
            <pc:sldMk cId="1475223953" sldId="258"/>
            <ac:spMk id="17" creationId="{DADFCF5D-326E-92A5-24BF-3BB23DCF2F80}"/>
          </ac:spMkLst>
        </pc:spChg>
        <pc:spChg chg="mod">
          <ac:chgData name="Natascha Fisscher" userId="d693f0bf-7b02-4153-80a3-b1476242d717" providerId="ADAL" clId="{2D07A84C-5746-478D-AA7F-594BFC09C2E4}" dt="2024-12-18T08:53:48.450" v="786" actId="693"/>
          <ac:spMkLst>
            <pc:docMk/>
            <pc:sldMk cId="1475223953" sldId="258"/>
            <ac:spMk id="18" creationId="{135D4F8B-DC69-D970-FB92-85824EB1AECF}"/>
          </ac:spMkLst>
        </pc:spChg>
        <pc:spChg chg="mod">
          <ac:chgData name="Natascha Fisscher" userId="d693f0bf-7b02-4153-80a3-b1476242d717" providerId="ADAL" clId="{2D07A84C-5746-478D-AA7F-594BFC09C2E4}" dt="2024-12-18T08:54:31.529" v="794" actId="2085"/>
          <ac:spMkLst>
            <pc:docMk/>
            <pc:sldMk cId="1475223953" sldId="258"/>
            <ac:spMk id="19" creationId="{088B60F2-569B-C571-D663-61C916396515}"/>
          </ac:spMkLst>
        </pc:spChg>
        <pc:spChg chg="mod">
          <ac:chgData name="Natascha Fisscher" userId="d693f0bf-7b02-4153-80a3-b1476242d717" providerId="ADAL" clId="{2D07A84C-5746-478D-AA7F-594BFC09C2E4}" dt="2024-12-18T08:54:36.307" v="795" actId="2085"/>
          <ac:spMkLst>
            <pc:docMk/>
            <pc:sldMk cId="1475223953" sldId="258"/>
            <ac:spMk id="20" creationId="{A9313E1D-2749-B14F-5D21-12EFC1EC1788}"/>
          </ac:spMkLst>
        </pc:spChg>
        <pc:spChg chg="mod">
          <ac:chgData name="Natascha Fisscher" userId="d693f0bf-7b02-4153-80a3-b1476242d717" providerId="ADAL" clId="{2D07A84C-5746-478D-AA7F-594BFC09C2E4}" dt="2024-12-18T08:53:48.450" v="786" actId="693"/>
          <ac:spMkLst>
            <pc:docMk/>
            <pc:sldMk cId="1475223953" sldId="258"/>
            <ac:spMk id="23" creationId="{2F663151-FC06-70C3-B42F-26368BBEE207}"/>
          </ac:spMkLst>
        </pc:spChg>
        <pc:spChg chg="mod">
          <ac:chgData name="Natascha Fisscher" userId="d693f0bf-7b02-4153-80a3-b1476242d717" providerId="ADAL" clId="{2D07A84C-5746-478D-AA7F-594BFC09C2E4}" dt="2024-12-18T08:53:58.949" v="787" actId="2085"/>
          <ac:spMkLst>
            <pc:docMk/>
            <pc:sldMk cId="1475223953" sldId="258"/>
            <ac:spMk id="24" creationId="{2683951B-6974-9331-FD23-3D7D33E74557}"/>
          </ac:spMkLst>
        </pc:spChg>
        <pc:spChg chg="mod">
          <ac:chgData name="Natascha Fisscher" userId="d693f0bf-7b02-4153-80a3-b1476242d717" providerId="ADAL" clId="{2D07A84C-5746-478D-AA7F-594BFC09C2E4}" dt="2024-12-18T08:53:48.450" v="786" actId="693"/>
          <ac:spMkLst>
            <pc:docMk/>
            <pc:sldMk cId="1475223953" sldId="258"/>
            <ac:spMk id="33" creationId="{B6735D2C-0AB7-A00F-51AD-E03FAC5C9181}"/>
          </ac:spMkLst>
        </pc:spChg>
        <pc:spChg chg="mod">
          <ac:chgData name="Natascha Fisscher" userId="d693f0bf-7b02-4153-80a3-b1476242d717" providerId="ADAL" clId="{2D07A84C-5746-478D-AA7F-594BFC09C2E4}" dt="2024-12-18T08:53:48.450" v="786" actId="693"/>
          <ac:spMkLst>
            <pc:docMk/>
            <pc:sldMk cId="1475223953" sldId="258"/>
            <ac:spMk id="36" creationId="{9B412C1C-0045-7365-B962-90855B002305}"/>
          </ac:spMkLst>
        </pc:spChg>
        <pc:spChg chg="mod">
          <ac:chgData name="Natascha Fisscher" userId="d693f0bf-7b02-4153-80a3-b1476242d717" providerId="ADAL" clId="{2D07A84C-5746-478D-AA7F-594BFC09C2E4}" dt="2024-12-18T08:53:48.450" v="786" actId="693"/>
          <ac:spMkLst>
            <pc:docMk/>
            <pc:sldMk cId="1475223953" sldId="258"/>
            <ac:spMk id="41" creationId="{11840133-40F1-7B16-74CC-FF69CEF1C855}"/>
          </ac:spMkLst>
        </pc:spChg>
        <pc:spChg chg="mod">
          <ac:chgData name="Natascha Fisscher" userId="d693f0bf-7b02-4153-80a3-b1476242d717" providerId="ADAL" clId="{2D07A84C-5746-478D-AA7F-594BFC09C2E4}" dt="2024-12-18T08:54:43.206" v="796" actId="2085"/>
          <ac:spMkLst>
            <pc:docMk/>
            <pc:sldMk cId="1475223953" sldId="258"/>
            <ac:spMk id="43" creationId="{4D4318DA-5063-DBD4-5D7F-D705B0C90923}"/>
          </ac:spMkLst>
        </pc:spChg>
        <pc:grpChg chg="mod">
          <ac:chgData name="Natascha Fisscher" userId="d693f0bf-7b02-4153-80a3-b1476242d717" providerId="ADAL" clId="{2D07A84C-5746-478D-AA7F-594BFC09C2E4}" dt="2024-12-18T08:53:39.134" v="785" actId="11530"/>
          <ac:grpSpMkLst>
            <pc:docMk/>
            <pc:sldMk cId="1475223953" sldId="258"/>
            <ac:grpSpMk id="4" creationId="{9CF07AD2-74EF-2313-E892-BB8EFBC35BFD}"/>
          </ac:grpSpMkLst>
        </pc:grpChg>
        <pc:grpChg chg="mod">
          <ac:chgData name="Natascha Fisscher" userId="d693f0bf-7b02-4153-80a3-b1476242d717" providerId="ADAL" clId="{2D07A84C-5746-478D-AA7F-594BFC09C2E4}" dt="2024-12-18T08:53:39.134" v="785" actId="11530"/>
          <ac:grpSpMkLst>
            <pc:docMk/>
            <pc:sldMk cId="1475223953" sldId="258"/>
            <ac:grpSpMk id="5" creationId="{38CF1257-6F78-6864-B775-B22CE6352C84}"/>
          </ac:grpSpMkLst>
        </pc:grpChg>
        <pc:grpChg chg="mod">
          <ac:chgData name="Natascha Fisscher" userId="d693f0bf-7b02-4153-80a3-b1476242d717" providerId="ADAL" clId="{2D07A84C-5746-478D-AA7F-594BFC09C2E4}" dt="2024-12-18T08:53:39.134" v="785" actId="11530"/>
          <ac:grpSpMkLst>
            <pc:docMk/>
            <pc:sldMk cId="1475223953" sldId="258"/>
            <ac:grpSpMk id="11" creationId="{504B811D-780D-A041-8272-8BA18423D0C9}"/>
          </ac:grpSpMkLst>
        </pc:grpChg>
        <pc:grpChg chg="mod">
          <ac:chgData name="Natascha Fisscher" userId="d693f0bf-7b02-4153-80a3-b1476242d717" providerId="ADAL" clId="{2D07A84C-5746-478D-AA7F-594BFC09C2E4}" dt="2024-12-18T08:53:39.134" v="785" actId="11530"/>
          <ac:grpSpMkLst>
            <pc:docMk/>
            <pc:sldMk cId="1475223953" sldId="258"/>
            <ac:grpSpMk id="14" creationId="{163078AF-D162-0247-B3A8-168F298EDD2E}"/>
          </ac:grpSpMkLst>
        </pc:grpChg>
        <pc:grpChg chg="mod">
          <ac:chgData name="Natascha Fisscher" userId="d693f0bf-7b02-4153-80a3-b1476242d717" providerId="ADAL" clId="{2D07A84C-5746-478D-AA7F-594BFC09C2E4}" dt="2024-12-18T08:53:39.134" v="785" actId="11530"/>
          <ac:grpSpMkLst>
            <pc:docMk/>
            <pc:sldMk cId="1475223953" sldId="258"/>
            <ac:grpSpMk id="21" creationId="{3A38F8BB-8363-9CE4-0BE3-3F46041219C1}"/>
          </ac:grpSpMkLst>
        </pc:grpChg>
        <pc:grpChg chg="mod">
          <ac:chgData name="Natascha Fisscher" userId="d693f0bf-7b02-4153-80a3-b1476242d717" providerId="ADAL" clId="{2D07A84C-5746-478D-AA7F-594BFC09C2E4}" dt="2024-12-18T08:53:39.134" v="785" actId="11530"/>
          <ac:grpSpMkLst>
            <pc:docMk/>
            <pc:sldMk cId="1475223953" sldId="258"/>
            <ac:grpSpMk id="22" creationId="{C0A42379-4895-2E1E-9D5E-177A5B371382}"/>
          </ac:grpSpMkLst>
        </pc:grpChg>
        <pc:grpChg chg="mod">
          <ac:chgData name="Natascha Fisscher" userId="d693f0bf-7b02-4153-80a3-b1476242d717" providerId="ADAL" clId="{2D07A84C-5746-478D-AA7F-594BFC09C2E4}" dt="2024-12-18T08:53:39.134" v="785" actId="11530"/>
          <ac:grpSpMkLst>
            <pc:docMk/>
            <pc:sldMk cId="1475223953" sldId="258"/>
            <ac:grpSpMk id="40" creationId="{863D57E9-3057-921B-85C1-DEC0194216EB}"/>
          </ac:grpSpMkLst>
        </pc:grpChg>
      </pc:sldChg>
      <pc:sldChg chg="del">
        <pc:chgData name="Natascha Fisscher" userId="d693f0bf-7b02-4153-80a3-b1476242d717" providerId="ADAL" clId="{2D07A84C-5746-478D-AA7F-594BFC09C2E4}" dt="2024-12-09T16:07:33.137" v="0" actId="47"/>
        <pc:sldMkLst>
          <pc:docMk/>
          <pc:sldMk cId="2112315853" sldId="258"/>
        </pc:sldMkLst>
      </pc:sldChg>
      <pc:sldChg chg="addSp delSp modSp add mod">
        <pc:chgData name="Natascha Fisscher" userId="d693f0bf-7b02-4153-80a3-b1476242d717" providerId="ADAL" clId="{2D07A84C-5746-478D-AA7F-594BFC09C2E4}" dt="2024-12-18T12:15:11.570" v="1129" actId="20577"/>
        <pc:sldMkLst>
          <pc:docMk/>
          <pc:sldMk cId="2673604772" sldId="259"/>
        </pc:sldMkLst>
        <pc:spChg chg="mod">
          <ac:chgData name="Natascha Fisscher" userId="d693f0bf-7b02-4153-80a3-b1476242d717" providerId="ADAL" clId="{2D07A84C-5746-478D-AA7F-594BFC09C2E4}" dt="2024-12-18T10:43:16.375" v="823" actId="20577"/>
          <ac:spMkLst>
            <pc:docMk/>
            <pc:sldMk cId="2673604772" sldId="259"/>
            <ac:spMk id="15" creationId="{68D4430E-9E58-4633-A223-F864B1BC89BE}"/>
          </ac:spMkLst>
        </pc:spChg>
        <pc:spChg chg="mod">
          <ac:chgData name="Natascha Fisscher" userId="d693f0bf-7b02-4153-80a3-b1476242d717" providerId="ADAL" clId="{2D07A84C-5746-478D-AA7F-594BFC09C2E4}" dt="2024-12-18T12:15:11.570" v="1129" actId="20577"/>
          <ac:spMkLst>
            <pc:docMk/>
            <pc:sldMk cId="2673604772" sldId="259"/>
            <ac:spMk id="24" creationId="{B47E8BCD-CA6A-15EC-E7CD-5E83884DDAB2}"/>
          </ac:spMkLst>
        </pc:spChg>
        <pc:spChg chg="mod">
          <ac:chgData name="Natascha Fisscher" userId="d693f0bf-7b02-4153-80a3-b1476242d717" providerId="ADAL" clId="{2D07A84C-5746-478D-AA7F-594BFC09C2E4}" dt="2024-12-18T10:52:02.768" v="1119" actId="113"/>
          <ac:spMkLst>
            <pc:docMk/>
            <pc:sldMk cId="2673604772" sldId="259"/>
            <ac:spMk id="37" creationId="{8DE9CBBC-81E2-A997-133D-421311850FDA}"/>
          </ac:spMkLst>
        </pc:spChg>
        <pc:spChg chg="mod">
          <ac:chgData name="Natascha Fisscher" userId="d693f0bf-7b02-4153-80a3-b1476242d717" providerId="ADAL" clId="{2D07A84C-5746-478D-AA7F-594BFC09C2E4}" dt="2024-12-18T10:43:04.553" v="822" actId="20577"/>
          <ac:spMkLst>
            <pc:docMk/>
            <pc:sldMk cId="2673604772" sldId="259"/>
            <ac:spMk id="43" creationId="{1597F16F-38D6-BC10-F9DB-C4080A7C4DD0}"/>
          </ac:spMkLst>
        </pc:spChg>
      </pc:sldChg>
      <pc:sldMasterChg chg="modSp modSldLayout">
        <pc:chgData name="Natascha Fisscher" userId="d693f0bf-7b02-4153-80a3-b1476242d717" providerId="ADAL" clId="{2D07A84C-5746-478D-AA7F-594BFC09C2E4}" dt="2024-12-09T16:08:20.781" v="3"/>
        <pc:sldMasterMkLst>
          <pc:docMk/>
          <pc:sldMasterMk cId="781341551" sldId="2147483660"/>
        </pc:sldMasterMkLst>
        <pc:spChg chg="mod">
          <ac:chgData name="Natascha Fisscher" userId="d693f0bf-7b02-4153-80a3-b1476242d717" providerId="ADAL" clId="{2D07A84C-5746-478D-AA7F-594BFC09C2E4}" dt="2024-12-09T16:08:20.781" v="3"/>
          <ac:spMkLst>
            <pc:docMk/>
            <pc:sldMasterMk cId="781341551" sldId="2147483660"/>
            <ac:spMk id="2" creationId="{00000000-0000-0000-0000-000000000000}"/>
          </ac:spMkLst>
        </pc:spChg>
        <pc:spChg chg="mod">
          <ac:chgData name="Natascha Fisscher" userId="d693f0bf-7b02-4153-80a3-b1476242d717" providerId="ADAL" clId="{2D07A84C-5746-478D-AA7F-594BFC09C2E4}" dt="2024-12-09T16:08:20.781" v="3"/>
          <ac:spMkLst>
            <pc:docMk/>
            <pc:sldMasterMk cId="781341551" sldId="2147483660"/>
            <ac:spMk id="3" creationId="{00000000-0000-0000-0000-000000000000}"/>
          </ac:spMkLst>
        </pc:spChg>
        <pc:spChg chg="mod">
          <ac:chgData name="Natascha Fisscher" userId="d693f0bf-7b02-4153-80a3-b1476242d717" providerId="ADAL" clId="{2D07A84C-5746-478D-AA7F-594BFC09C2E4}" dt="2024-12-09T16:08:20.781" v="3"/>
          <ac:spMkLst>
            <pc:docMk/>
            <pc:sldMasterMk cId="781341551" sldId="2147483660"/>
            <ac:spMk id="4" creationId="{00000000-0000-0000-0000-000000000000}"/>
          </ac:spMkLst>
        </pc:spChg>
        <pc:spChg chg="mod">
          <ac:chgData name="Natascha Fisscher" userId="d693f0bf-7b02-4153-80a3-b1476242d717" providerId="ADAL" clId="{2D07A84C-5746-478D-AA7F-594BFC09C2E4}" dt="2024-12-09T16:08:20.781" v="3"/>
          <ac:spMkLst>
            <pc:docMk/>
            <pc:sldMasterMk cId="781341551" sldId="2147483660"/>
            <ac:spMk id="5" creationId="{00000000-0000-0000-0000-000000000000}"/>
          </ac:spMkLst>
        </pc:spChg>
        <pc:spChg chg="mod">
          <ac:chgData name="Natascha Fisscher" userId="d693f0bf-7b02-4153-80a3-b1476242d717" providerId="ADAL" clId="{2D07A84C-5746-478D-AA7F-594BFC09C2E4}" dt="2024-12-09T16:08:20.781" v="3"/>
          <ac:spMkLst>
            <pc:docMk/>
            <pc:sldMasterMk cId="781341551" sldId="2147483660"/>
            <ac:spMk id="6" creationId="{00000000-0000-0000-0000-000000000000}"/>
          </ac:spMkLst>
        </pc:spChg>
        <pc:sldLayoutChg chg="modSp">
          <pc:chgData name="Natascha Fisscher" userId="d693f0bf-7b02-4153-80a3-b1476242d717" providerId="ADAL" clId="{2D07A84C-5746-478D-AA7F-594BFC09C2E4}" dt="2024-12-09T16:08:20.781" v="3"/>
          <pc:sldLayoutMkLst>
            <pc:docMk/>
            <pc:sldMasterMk cId="781341551" sldId="2147483660"/>
            <pc:sldLayoutMk cId="3075601958" sldId="2147483661"/>
          </pc:sldLayoutMkLst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3075601958" sldId="2147483661"/>
              <ac:spMk id="2" creationId="{00000000-0000-0000-0000-000000000000}"/>
            </ac:spMkLst>
          </pc:spChg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3075601958" sldId="2147483661"/>
              <ac:spMk id="3" creationId="{00000000-0000-0000-0000-000000000000}"/>
            </ac:spMkLst>
          </pc:spChg>
        </pc:sldLayoutChg>
        <pc:sldLayoutChg chg="modSp">
          <pc:chgData name="Natascha Fisscher" userId="d693f0bf-7b02-4153-80a3-b1476242d717" providerId="ADAL" clId="{2D07A84C-5746-478D-AA7F-594BFC09C2E4}" dt="2024-12-09T16:08:20.781" v="3"/>
          <pc:sldLayoutMkLst>
            <pc:docMk/>
            <pc:sldMasterMk cId="781341551" sldId="2147483660"/>
            <pc:sldLayoutMk cId="3631035680" sldId="2147483663"/>
          </pc:sldLayoutMkLst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3631035680" sldId="2147483663"/>
              <ac:spMk id="2" creationId="{00000000-0000-0000-0000-000000000000}"/>
            </ac:spMkLst>
          </pc:spChg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3631035680" sldId="2147483663"/>
              <ac:spMk id="3" creationId="{00000000-0000-0000-0000-000000000000}"/>
            </ac:spMkLst>
          </pc:spChg>
        </pc:sldLayoutChg>
        <pc:sldLayoutChg chg="modSp">
          <pc:chgData name="Natascha Fisscher" userId="d693f0bf-7b02-4153-80a3-b1476242d717" providerId="ADAL" clId="{2D07A84C-5746-478D-AA7F-594BFC09C2E4}" dt="2024-12-09T16:08:20.781" v="3"/>
          <pc:sldLayoutMkLst>
            <pc:docMk/>
            <pc:sldMasterMk cId="781341551" sldId="2147483660"/>
            <pc:sldLayoutMk cId="1546945354" sldId="2147483664"/>
          </pc:sldLayoutMkLst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1546945354" sldId="2147483664"/>
              <ac:spMk id="3" creationId="{00000000-0000-0000-0000-000000000000}"/>
            </ac:spMkLst>
          </pc:spChg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1546945354" sldId="2147483664"/>
              <ac:spMk id="4" creationId="{00000000-0000-0000-0000-000000000000}"/>
            </ac:spMkLst>
          </pc:spChg>
        </pc:sldLayoutChg>
        <pc:sldLayoutChg chg="modSp">
          <pc:chgData name="Natascha Fisscher" userId="d693f0bf-7b02-4153-80a3-b1476242d717" providerId="ADAL" clId="{2D07A84C-5746-478D-AA7F-594BFC09C2E4}" dt="2024-12-09T16:08:20.781" v="3"/>
          <pc:sldLayoutMkLst>
            <pc:docMk/>
            <pc:sldMasterMk cId="781341551" sldId="2147483660"/>
            <pc:sldLayoutMk cId="1379593018" sldId="2147483665"/>
          </pc:sldLayoutMkLst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1379593018" sldId="2147483665"/>
              <ac:spMk id="2" creationId="{00000000-0000-0000-0000-000000000000}"/>
            </ac:spMkLst>
          </pc:spChg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1379593018" sldId="2147483665"/>
              <ac:spMk id="3" creationId="{00000000-0000-0000-0000-000000000000}"/>
            </ac:spMkLst>
          </pc:spChg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1379593018" sldId="2147483665"/>
              <ac:spMk id="4" creationId="{00000000-0000-0000-0000-000000000000}"/>
            </ac:spMkLst>
          </pc:spChg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1379593018" sldId="2147483665"/>
              <ac:spMk id="5" creationId="{00000000-0000-0000-0000-000000000000}"/>
            </ac:spMkLst>
          </pc:spChg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1379593018" sldId="2147483665"/>
              <ac:spMk id="6" creationId="{00000000-0000-0000-0000-000000000000}"/>
            </ac:spMkLst>
          </pc:spChg>
        </pc:sldLayoutChg>
        <pc:sldLayoutChg chg="modSp">
          <pc:chgData name="Natascha Fisscher" userId="d693f0bf-7b02-4153-80a3-b1476242d717" providerId="ADAL" clId="{2D07A84C-5746-478D-AA7F-594BFC09C2E4}" dt="2024-12-09T16:08:20.781" v="3"/>
          <pc:sldLayoutMkLst>
            <pc:docMk/>
            <pc:sldMasterMk cId="781341551" sldId="2147483660"/>
            <pc:sldLayoutMk cId="261593781" sldId="2147483668"/>
          </pc:sldLayoutMkLst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261593781" sldId="2147483668"/>
              <ac:spMk id="2" creationId="{00000000-0000-0000-0000-000000000000}"/>
            </ac:spMkLst>
          </pc:spChg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261593781" sldId="2147483668"/>
              <ac:spMk id="3" creationId="{00000000-0000-0000-0000-000000000000}"/>
            </ac:spMkLst>
          </pc:spChg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261593781" sldId="2147483668"/>
              <ac:spMk id="4" creationId="{00000000-0000-0000-0000-000000000000}"/>
            </ac:spMkLst>
          </pc:spChg>
        </pc:sldLayoutChg>
        <pc:sldLayoutChg chg="modSp">
          <pc:chgData name="Natascha Fisscher" userId="d693f0bf-7b02-4153-80a3-b1476242d717" providerId="ADAL" clId="{2D07A84C-5746-478D-AA7F-594BFC09C2E4}" dt="2024-12-09T16:08:20.781" v="3"/>
          <pc:sldLayoutMkLst>
            <pc:docMk/>
            <pc:sldMasterMk cId="781341551" sldId="2147483660"/>
            <pc:sldLayoutMk cId="145747618" sldId="2147483669"/>
          </pc:sldLayoutMkLst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145747618" sldId="2147483669"/>
              <ac:spMk id="2" creationId="{00000000-0000-0000-0000-000000000000}"/>
            </ac:spMkLst>
          </pc:spChg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145747618" sldId="2147483669"/>
              <ac:spMk id="3" creationId="{00000000-0000-0000-0000-000000000000}"/>
            </ac:spMkLst>
          </pc:spChg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145747618" sldId="2147483669"/>
              <ac:spMk id="4" creationId="{00000000-0000-0000-0000-000000000000}"/>
            </ac:spMkLst>
          </pc:spChg>
        </pc:sldLayoutChg>
        <pc:sldLayoutChg chg="modSp">
          <pc:chgData name="Natascha Fisscher" userId="d693f0bf-7b02-4153-80a3-b1476242d717" providerId="ADAL" clId="{2D07A84C-5746-478D-AA7F-594BFC09C2E4}" dt="2024-12-09T16:08:20.781" v="3"/>
          <pc:sldLayoutMkLst>
            <pc:docMk/>
            <pc:sldMasterMk cId="781341551" sldId="2147483660"/>
            <pc:sldLayoutMk cId="1899522086" sldId="2147483671"/>
          </pc:sldLayoutMkLst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1899522086" sldId="2147483671"/>
              <ac:spMk id="2" creationId="{00000000-0000-0000-0000-000000000000}"/>
            </ac:spMkLst>
          </pc:spChg>
          <pc:spChg chg="mod">
            <ac:chgData name="Natascha Fisscher" userId="d693f0bf-7b02-4153-80a3-b1476242d717" providerId="ADAL" clId="{2D07A84C-5746-478D-AA7F-594BFC09C2E4}" dt="2024-12-09T16:08:20.781" v="3"/>
            <ac:spMkLst>
              <pc:docMk/>
              <pc:sldMasterMk cId="781341551" sldId="2147483660"/>
              <pc:sldLayoutMk cId="1899522086" sldId="2147483671"/>
              <ac:spMk id="3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600"/>
            </a:lvl1pPr>
            <a:lvl2pPr marL="495265" indent="0" algn="ctr">
              <a:buNone/>
              <a:defRPr sz="2167"/>
            </a:lvl2pPr>
            <a:lvl3pPr marL="990529" indent="0" algn="ctr">
              <a:buNone/>
              <a:defRPr sz="1950"/>
            </a:lvl3pPr>
            <a:lvl4pPr marL="1485792" indent="0" algn="ctr">
              <a:buNone/>
              <a:defRPr sz="1733"/>
            </a:lvl4pPr>
            <a:lvl5pPr marL="1981057" indent="0" algn="ctr">
              <a:buNone/>
              <a:defRPr sz="1733"/>
            </a:lvl5pPr>
            <a:lvl6pPr marL="2476320" indent="0" algn="ctr">
              <a:buNone/>
              <a:defRPr sz="1733"/>
            </a:lvl6pPr>
            <a:lvl7pPr marL="2971584" indent="0" algn="ctr">
              <a:buNone/>
              <a:defRPr sz="1733"/>
            </a:lvl7pPr>
            <a:lvl8pPr marL="3466847" indent="0" algn="ctr">
              <a:buNone/>
              <a:defRPr sz="1733"/>
            </a:lvl8pPr>
            <a:lvl9pPr marL="3962112" indent="0" algn="ctr">
              <a:buNone/>
              <a:defRPr sz="1733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64A8-C62B-46DD-8175-79D2E629B673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3EE31-4603-493E-9274-3A625D5249A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601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64A8-C62B-46DD-8175-79D2E629B673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3EE31-4603-493E-9274-3A625D5249A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335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64A8-C62B-46DD-8175-79D2E629B673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3EE31-4603-493E-9274-3A625D5249A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52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64A8-C62B-46DD-8175-79D2E629B673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3EE31-4603-493E-9274-3A625D5249A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83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2" y="1709740"/>
            <a:ext cx="8543925" cy="2852737"/>
          </a:xfrm>
        </p:spPr>
        <p:txBody>
          <a:bodyPr anchor="b"/>
          <a:lstStyle>
            <a:lvl1pPr>
              <a:defRPr sz="6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2" y="4589467"/>
            <a:ext cx="8543925" cy="1500187"/>
          </a:xfrm>
        </p:spPr>
        <p:txBody>
          <a:bodyPr/>
          <a:lstStyle>
            <a:lvl1pPr marL="0" indent="0">
              <a:buNone/>
              <a:defRPr sz="2600">
                <a:solidFill>
                  <a:schemeClr val="tx1"/>
                </a:solidFill>
              </a:defRPr>
            </a:lvl1pPr>
            <a:lvl2pPr marL="495265" indent="0">
              <a:buNone/>
              <a:defRPr sz="2167">
                <a:solidFill>
                  <a:schemeClr val="tx1">
                    <a:tint val="75000"/>
                  </a:schemeClr>
                </a:solidFill>
              </a:defRPr>
            </a:lvl2pPr>
            <a:lvl3pPr marL="990529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3pPr>
            <a:lvl4pPr marL="1485792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4pPr>
            <a:lvl5pPr marL="1981057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5pPr>
            <a:lvl6pPr marL="2476320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6pPr>
            <a:lvl7pPr marL="2971584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7pPr>
            <a:lvl8pPr marL="3466847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8pPr>
            <a:lvl9pPr marL="3962112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64A8-C62B-46DD-8175-79D2E629B673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3EE31-4603-493E-9274-3A625D5249A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035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64A8-C62B-46DD-8175-79D2E629B673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3EE31-4603-493E-9274-3A625D5249A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945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2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4"/>
            <a:ext cx="4190702" cy="82391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5265" indent="0">
              <a:buNone/>
              <a:defRPr sz="2167" b="1"/>
            </a:lvl2pPr>
            <a:lvl3pPr marL="990529" indent="0">
              <a:buNone/>
              <a:defRPr sz="1950" b="1"/>
            </a:lvl3pPr>
            <a:lvl4pPr marL="1485792" indent="0">
              <a:buNone/>
              <a:defRPr sz="1733" b="1"/>
            </a:lvl4pPr>
            <a:lvl5pPr marL="1981057" indent="0">
              <a:buNone/>
              <a:defRPr sz="1733" b="1"/>
            </a:lvl5pPr>
            <a:lvl6pPr marL="2476320" indent="0">
              <a:buNone/>
              <a:defRPr sz="1733" b="1"/>
            </a:lvl6pPr>
            <a:lvl7pPr marL="2971584" indent="0">
              <a:buNone/>
              <a:defRPr sz="1733" b="1"/>
            </a:lvl7pPr>
            <a:lvl8pPr marL="3466847" indent="0">
              <a:buNone/>
              <a:defRPr sz="1733" b="1"/>
            </a:lvl8pPr>
            <a:lvl9pPr marL="3962112" indent="0">
              <a:buNone/>
              <a:defRPr sz="1733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6"/>
            <a:ext cx="4190702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5" y="1681164"/>
            <a:ext cx="4211340" cy="82391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5265" indent="0">
              <a:buNone/>
              <a:defRPr sz="2167" b="1"/>
            </a:lvl2pPr>
            <a:lvl3pPr marL="990529" indent="0">
              <a:buNone/>
              <a:defRPr sz="1950" b="1"/>
            </a:lvl3pPr>
            <a:lvl4pPr marL="1485792" indent="0">
              <a:buNone/>
              <a:defRPr sz="1733" b="1"/>
            </a:lvl4pPr>
            <a:lvl5pPr marL="1981057" indent="0">
              <a:buNone/>
              <a:defRPr sz="1733" b="1"/>
            </a:lvl5pPr>
            <a:lvl6pPr marL="2476320" indent="0">
              <a:buNone/>
              <a:defRPr sz="1733" b="1"/>
            </a:lvl6pPr>
            <a:lvl7pPr marL="2971584" indent="0">
              <a:buNone/>
              <a:defRPr sz="1733" b="1"/>
            </a:lvl7pPr>
            <a:lvl8pPr marL="3466847" indent="0">
              <a:buNone/>
              <a:defRPr sz="1733" b="1"/>
            </a:lvl8pPr>
            <a:lvl9pPr marL="3962112" indent="0">
              <a:buNone/>
              <a:defRPr sz="1733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5" y="2505076"/>
            <a:ext cx="4211340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64A8-C62B-46DD-8175-79D2E629B673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3EE31-4603-493E-9274-3A625D5249A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593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64A8-C62B-46DD-8175-79D2E629B673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3EE31-4603-493E-9274-3A625D5249A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626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64A8-C62B-46DD-8175-79D2E629B673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3EE31-4603-493E-9274-3A625D5249A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979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3467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4" y="987429"/>
            <a:ext cx="5014913" cy="4873625"/>
          </a:xfrm>
        </p:spPr>
        <p:txBody>
          <a:bodyPr/>
          <a:lstStyle>
            <a:lvl1pPr>
              <a:defRPr sz="3467"/>
            </a:lvl1pPr>
            <a:lvl2pPr>
              <a:defRPr sz="3033"/>
            </a:lvl2pPr>
            <a:lvl3pPr>
              <a:defRPr sz="2600"/>
            </a:lvl3pPr>
            <a:lvl4pPr>
              <a:defRPr sz="2167"/>
            </a:lvl4pPr>
            <a:lvl5pPr>
              <a:defRPr sz="2167"/>
            </a:lvl5pPr>
            <a:lvl6pPr>
              <a:defRPr sz="2167"/>
            </a:lvl6pPr>
            <a:lvl7pPr>
              <a:defRPr sz="2167"/>
            </a:lvl7pPr>
            <a:lvl8pPr>
              <a:defRPr sz="2167"/>
            </a:lvl8pPr>
            <a:lvl9pPr>
              <a:defRPr sz="2167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1733"/>
            </a:lvl1pPr>
            <a:lvl2pPr marL="495265" indent="0">
              <a:buNone/>
              <a:defRPr sz="1517"/>
            </a:lvl2pPr>
            <a:lvl3pPr marL="990529" indent="0">
              <a:buNone/>
              <a:defRPr sz="1300"/>
            </a:lvl3pPr>
            <a:lvl4pPr marL="1485792" indent="0">
              <a:buNone/>
              <a:defRPr sz="1083"/>
            </a:lvl4pPr>
            <a:lvl5pPr marL="1981057" indent="0">
              <a:buNone/>
              <a:defRPr sz="1083"/>
            </a:lvl5pPr>
            <a:lvl6pPr marL="2476320" indent="0">
              <a:buNone/>
              <a:defRPr sz="1083"/>
            </a:lvl6pPr>
            <a:lvl7pPr marL="2971584" indent="0">
              <a:buNone/>
              <a:defRPr sz="1083"/>
            </a:lvl7pPr>
            <a:lvl8pPr marL="3466847" indent="0">
              <a:buNone/>
              <a:defRPr sz="1083"/>
            </a:lvl8pPr>
            <a:lvl9pPr marL="3962112" indent="0">
              <a:buNone/>
              <a:defRPr sz="1083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64A8-C62B-46DD-8175-79D2E629B673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3EE31-4603-493E-9274-3A625D5249A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93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3467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4" y="987429"/>
            <a:ext cx="5014913" cy="4873625"/>
          </a:xfrm>
        </p:spPr>
        <p:txBody>
          <a:bodyPr anchor="t"/>
          <a:lstStyle>
            <a:lvl1pPr marL="0" indent="0">
              <a:buNone/>
              <a:defRPr sz="3467"/>
            </a:lvl1pPr>
            <a:lvl2pPr marL="495265" indent="0">
              <a:buNone/>
              <a:defRPr sz="3033"/>
            </a:lvl2pPr>
            <a:lvl3pPr marL="990529" indent="0">
              <a:buNone/>
              <a:defRPr sz="2600"/>
            </a:lvl3pPr>
            <a:lvl4pPr marL="1485792" indent="0">
              <a:buNone/>
              <a:defRPr sz="2167"/>
            </a:lvl4pPr>
            <a:lvl5pPr marL="1981057" indent="0">
              <a:buNone/>
              <a:defRPr sz="2167"/>
            </a:lvl5pPr>
            <a:lvl6pPr marL="2476320" indent="0">
              <a:buNone/>
              <a:defRPr sz="2167"/>
            </a:lvl6pPr>
            <a:lvl7pPr marL="2971584" indent="0">
              <a:buNone/>
              <a:defRPr sz="2167"/>
            </a:lvl7pPr>
            <a:lvl8pPr marL="3466847" indent="0">
              <a:buNone/>
              <a:defRPr sz="2167"/>
            </a:lvl8pPr>
            <a:lvl9pPr marL="3962112" indent="0">
              <a:buNone/>
              <a:defRPr sz="2167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1733"/>
            </a:lvl1pPr>
            <a:lvl2pPr marL="495265" indent="0">
              <a:buNone/>
              <a:defRPr sz="1517"/>
            </a:lvl2pPr>
            <a:lvl3pPr marL="990529" indent="0">
              <a:buNone/>
              <a:defRPr sz="1300"/>
            </a:lvl3pPr>
            <a:lvl4pPr marL="1485792" indent="0">
              <a:buNone/>
              <a:defRPr sz="1083"/>
            </a:lvl4pPr>
            <a:lvl5pPr marL="1981057" indent="0">
              <a:buNone/>
              <a:defRPr sz="1083"/>
            </a:lvl5pPr>
            <a:lvl6pPr marL="2476320" indent="0">
              <a:buNone/>
              <a:defRPr sz="1083"/>
            </a:lvl6pPr>
            <a:lvl7pPr marL="2971584" indent="0">
              <a:buNone/>
              <a:defRPr sz="1083"/>
            </a:lvl7pPr>
            <a:lvl8pPr marL="3466847" indent="0">
              <a:buNone/>
              <a:defRPr sz="1083"/>
            </a:lvl8pPr>
            <a:lvl9pPr marL="3962112" indent="0">
              <a:buNone/>
              <a:defRPr sz="1083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564A8-C62B-46DD-8175-79D2E629B673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3EE31-4603-493E-9274-3A625D5249A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47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42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42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564A8-C62B-46DD-8175-79D2E629B673}" type="datetimeFigureOut">
              <a:rPr lang="en-GB" smtClean="0"/>
              <a:t>26/02/2025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7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3EE31-4603-493E-9274-3A625D5249A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341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90529" rtl="0" eaLnBrk="1" latinLnBrk="0" hangingPunct="1">
        <a:lnSpc>
          <a:spcPct val="90000"/>
        </a:lnSpc>
        <a:spcBef>
          <a:spcPct val="0"/>
        </a:spcBef>
        <a:buNone/>
        <a:defRPr sz="47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7632" indent="-247632" algn="l" defTabSz="990529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sz="3033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47632" algn="l" defTabSz="990529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38160" indent="-247632" algn="l" defTabSz="990529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2167" kern="1200">
          <a:solidFill>
            <a:schemeClr val="tx1"/>
          </a:solidFill>
          <a:latin typeface="+mn-lt"/>
          <a:ea typeface="+mn-ea"/>
          <a:cs typeface="+mn-cs"/>
        </a:defRPr>
      </a:lvl3pPr>
      <a:lvl4pPr marL="1733424" indent="-247632" algn="l" defTabSz="990529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2228688" indent="-247632" algn="l" defTabSz="990529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723952" indent="-247632" algn="l" defTabSz="990529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3219217" indent="-247632" algn="l" defTabSz="990529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714481" indent="-247632" algn="l" defTabSz="990529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4209744" indent="-247632" algn="l" defTabSz="990529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29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65" algn="l" defTabSz="990529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29" algn="l" defTabSz="990529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792" algn="l" defTabSz="990529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057" algn="l" defTabSz="990529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320" algn="l" defTabSz="990529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84" algn="l" defTabSz="990529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847" algn="l" defTabSz="990529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112" algn="l" defTabSz="990529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 3">
            <a:extLst>
              <a:ext uri="{FF2B5EF4-FFF2-40B4-BE49-F238E27FC236}">
                <a16:creationId xmlns:a16="http://schemas.microsoft.com/office/drawing/2014/main" id="{B9E20DA5-0B5E-0181-9EBE-FB683EE6016D}"/>
              </a:ext>
            </a:extLst>
          </p:cNvPr>
          <p:cNvGrpSpPr/>
          <p:nvPr/>
        </p:nvGrpSpPr>
        <p:grpSpPr>
          <a:xfrm>
            <a:off x="3220276" y="3022053"/>
            <a:ext cx="4213327" cy="2101585"/>
            <a:chOff x="2246554" y="7748297"/>
            <a:chExt cx="6390826" cy="2193902"/>
          </a:xfrm>
        </p:grpSpPr>
        <p:sp>
          <p:nvSpPr>
            <p:cNvPr id="7" name="Tekstvak 6">
              <a:extLst>
                <a:ext uri="{FF2B5EF4-FFF2-40B4-BE49-F238E27FC236}">
                  <a16:creationId xmlns:a16="http://schemas.microsoft.com/office/drawing/2014/main" id="{9E8F2DC9-8BCA-8973-85A1-BCCD57FB9D01}"/>
                </a:ext>
              </a:extLst>
            </p:cNvPr>
            <p:cNvSpPr txBox="1"/>
            <p:nvPr/>
          </p:nvSpPr>
          <p:spPr>
            <a:xfrm>
              <a:off x="2330981" y="7761123"/>
              <a:ext cx="6285133" cy="289167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Speaking Frame:</a:t>
              </a:r>
            </a:p>
          </p:txBody>
        </p:sp>
        <p:sp>
          <p:nvSpPr>
            <p:cNvPr id="6" name="Rechthoek: afgeronde hoeken 5">
              <a:extLst>
                <a:ext uri="{FF2B5EF4-FFF2-40B4-BE49-F238E27FC236}">
                  <a16:creationId xmlns:a16="http://schemas.microsoft.com/office/drawing/2014/main" id="{372F69C6-F679-F6D6-36F2-75FEFB772DD1}"/>
                </a:ext>
              </a:extLst>
            </p:cNvPr>
            <p:cNvSpPr/>
            <p:nvPr/>
          </p:nvSpPr>
          <p:spPr>
            <a:xfrm>
              <a:off x="2246554" y="7748297"/>
              <a:ext cx="6390826" cy="2193902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A0673CDD-9589-753F-D658-57ED92126969}"/>
              </a:ext>
            </a:extLst>
          </p:cNvPr>
          <p:cNvGrpSpPr/>
          <p:nvPr/>
        </p:nvGrpSpPr>
        <p:grpSpPr>
          <a:xfrm>
            <a:off x="3220277" y="5221803"/>
            <a:ext cx="4213328" cy="1417541"/>
            <a:chOff x="288085" y="7838505"/>
            <a:chExt cx="6176327" cy="1008049"/>
          </a:xfrm>
        </p:grpSpPr>
        <p:sp>
          <p:nvSpPr>
            <p:cNvPr id="12" name="Rechthoek: afgeronde hoeken 11">
              <a:extLst>
                <a:ext uri="{FF2B5EF4-FFF2-40B4-BE49-F238E27FC236}">
                  <a16:creationId xmlns:a16="http://schemas.microsoft.com/office/drawing/2014/main" id="{376E59F1-D030-9783-9688-CD76439D601B}"/>
                </a:ext>
              </a:extLst>
            </p:cNvPr>
            <p:cNvSpPr/>
            <p:nvPr/>
          </p:nvSpPr>
          <p:spPr>
            <a:xfrm>
              <a:off x="288085" y="7843696"/>
              <a:ext cx="6176327" cy="1002858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13" name="Tekstvak 12">
              <a:extLst>
                <a:ext uri="{FF2B5EF4-FFF2-40B4-BE49-F238E27FC236}">
                  <a16:creationId xmlns:a16="http://schemas.microsoft.com/office/drawing/2014/main" id="{0B8ECC2A-D45F-925A-7681-CAD43DE5F501}"/>
                </a:ext>
              </a:extLst>
            </p:cNvPr>
            <p:cNvSpPr txBox="1"/>
            <p:nvPr/>
          </p:nvSpPr>
          <p:spPr>
            <a:xfrm>
              <a:off x="441108" y="7838505"/>
              <a:ext cx="5903480" cy="196981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Good Practice example:</a:t>
              </a:r>
              <a:endParaRPr lang="en-GB" sz="1100" noProof="0" dirty="0"/>
            </a:p>
          </p:txBody>
        </p:sp>
      </p:grpSp>
      <p:grpSp>
        <p:nvGrpSpPr>
          <p:cNvPr id="14" name="Groep 13">
            <a:extLst>
              <a:ext uri="{FF2B5EF4-FFF2-40B4-BE49-F238E27FC236}">
                <a16:creationId xmlns:a16="http://schemas.microsoft.com/office/drawing/2014/main" id="{5941DA48-F01E-0FA8-0B30-1D8ACBCF9ABC}"/>
              </a:ext>
            </a:extLst>
          </p:cNvPr>
          <p:cNvGrpSpPr/>
          <p:nvPr/>
        </p:nvGrpSpPr>
        <p:grpSpPr>
          <a:xfrm>
            <a:off x="7783567" y="157702"/>
            <a:ext cx="2729935" cy="2049455"/>
            <a:chOff x="-3778321" y="890604"/>
            <a:chExt cx="2083142" cy="1909846"/>
          </a:xfrm>
        </p:grpSpPr>
        <p:sp>
          <p:nvSpPr>
            <p:cNvPr id="15" name="Tekstvak 14">
              <a:extLst>
                <a:ext uri="{FF2B5EF4-FFF2-40B4-BE49-F238E27FC236}">
                  <a16:creationId xmlns:a16="http://schemas.microsoft.com/office/drawing/2014/main" id="{FCE31079-FD04-0237-DCC0-ADA9F48E5FD4}"/>
                </a:ext>
              </a:extLst>
            </p:cNvPr>
            <p:cNvSpPr txBox="1"/>
            <p:nvPr/>
          </p:nvSpPr>
          <p:spPr>
            <a:xfrm>
              <a:off x="-3743341" y="899804"/>
              <a:ext cx="1321432" cy="258130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Subject Vocab:</a:t>
              </a:r>
            </a:p>
          </p:txBody>
        </p:sp>
        <p:sp>
          <p:nvSpPr>
            <p:cNvPr id="16" name="Rechthoek: afgeronde hoeken 15">
              <a:extLst>
                <a:ext uri="{FF2B5EF4-FFF2-40B4-BE49-F238E27FC236}">
                  <a16:creationId xmlns:a16="http://schemas.microsoft.com/office/drawing/2014/main" id="{64F2EB56-DFE0-DD13-FCF4-2C3DC58E52D1}"/>
                </a:ext>
              </a:extLst>
            </p:cNvPr>
            <p:cNvSpPr/>
            <p:nvPr/>
          </p:nvSpPr>
          <p:spPr>
            <a:xfrm>
              <a:off x="-3778321" y="890604"/>
              <a:ext cx="1501860" cy="1909846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17" name="Tekstvak 16">
              <a:extLst>
                <a:ext uri="{FF2B5EF4-FFF2-40B4-BE49-F238E27FC236}">
                  <a16:creationId xmlns:a16="http://schemas.microsoft.com/office/drawing/2014/main" id="{8CBD39E1-7072-2416-D8D4-BDDA47C6F417}"/>
                </a:ext>
              </a:extLst>
            </p:cNvPr>
            <p:cNvSpPr txBox="1"/>
            <p:nvPr/>
          </p:nvSpPr>
          <p:spPr>
            <a:xfrm>
              <a:off x="-3643322" y="1144760"/>
              <a:ext cx="1948143" cy="583062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endParaRPr lang="nl-NL" sz="1733" b="1" dirty="0">
                <a:solidFill>
                  <a:srgbClr val="000000"/>
                </a:solidFill>
              </a:endParaRPr>
            </a:p>
            <a:p>
              <a:endParaRPr lang="nl-NL" sz="1733" dirty="0"/>
            </a:p>
          </p:txBody>
        </p:sp>
      </p:grpSp>
      <p:grpSp>
        <p:nvGrpSpPr>
          <p:cNvPr id="21" name="Groep 20">
            <a:extLst>
              <a:ext uri="{FF2B5EF4-FFF2-40B4-BE49-F238E27FC236}">
                <a16:creationId xmlns:a16="http://schemas.microsoft.com/office/drawing/2014/main" id="{26CF9FCC-217C-01F1-BF89-A586D4E18217}"/>
              </a:ext>
            </a:extLst>
          </p:cNvPr>
          <p:cNvGrpSpPr/>
          <p:nvPr/>
        </p:nvGrpSpPr>
        <p:grpSpPr>
          <a:xfrm>
            <a:off x="7783568" y="2297715"/>
            <a:ext cx="1968171" cy="2049454"/>
            <a:chOff x="5040278" y="169430"/>
            <a:chExt cx="1456855" cy="2758667"/>
          </a:xfrm>
        </p:grpSpPr>
        <p:sp>
          <p:nvSpPr>
            <p:cNvPr id="18" name="Rechthoek: afgeronde hoeken 17">
              <a:extLst>
                <a:ext uri="{FF2B5EF4-FFF2-40B4-BE49-F238E27FC236}">
                  <a16:creationId xmlns:a16="http://schemas.microsoft.com/office/drawing/2014/main" id="{EED9762D-E45F-893A-D4B1-2F00CAE101F7}"/>
                </a:ext>
              </a:extLst>
            </p:cNvPr>
            <p:cNvSpPr/>
            <p:nvPr/>
          </p:nvSpPr>
          <p:spPr>
            <a:xfrm>
              <a:off x="5040278" y="169430"/>
              <a:ext cx="1456855" cy="2758667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19" name="Tekstvak 18">
              <a:extLst>
                <a:ext uri="{FF2B5EF4-FFF2-40B4-BE49-F238E27FC236}">
                  <a16:creationId xmlns:a16="http://schemas.microsoft.com/office/drawing/2014/main" id="{6827032B-80DF-030F-DAA4-25FCD2D74B65}"/>
                </a:ext>
              </a:extLst>
            </p:cNvPr>
            <p:cNvSpPr txBox="1"/>
            <p:nvPr/>
          </p:nvSpPr>
          <p:spPr>
            <a:xfrm>
              <a:off x="5249461" y="471782"/>
              <a:ext cx="1244838" cy="372854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pPr>
                <a:buFont typeface="Arial" panose="020B0604020202020204" pitchFamily="34" charset="0"/>
                <a:buChar char="•"/>
              </a:pPr>
              <a:endParaRPr lang="en-GB" sz="1200" noProof="0" dirty="0"/>
            </a:p>
          </p:txBody>
        </p:sp>
        <p:sp>
          <p:nvSpPr>
            <p:cNvPr id="20" name="Tekstvak 19">
              <a:extLst>
                <a:ext uri="{FF2B5EF4-FFF2-40B4-BE49-F238E27FC236}">
                  <a16:creationId xmlns:a16="http://schemas.microsoft.com/office/drawing/2014/main" id="{7CFC0758-C66C-35B4-5112-2CCEB492347F}"/>
                </a:ext>
              </a:extLst>
            </p:cNvPr>
            <p:cNvSpPr txBox="1"/>
            <p:nvPr/>
          </p:nvSpPr>
          <p:spPr>
            <a:xfrm>
              <a:off x="5144869" y="176883"/>
              <a:ext cx="1244838" cy="372854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General Vocab:</a:t>
              </a:r>
            </a:p>
          </p:txBody>
        </p:sp>
      </p:grpSp>
      <p:grpSp>
        <p:nvGrpSpPr>
          <p:cNvPr id="22" name="Groep 21">
            <a:extLst>
              <a:ext uri="{FF2B5EF4-FFF2-40B4-BE49-F238E27FC236}">
                <a16:creationId xmlns:a16="http://schemas.microsoft.com/office/drawing/2014/main" id="{697D6A3A-EB87-14E3-6607-A121860F8768}"/>
              </a:ext>
            </a:extLst>
          </p:cNvPr>
          <p:cNvGrpSpPr/>
          <p:nvPr/>
        </p:nvGrpSpPr>
        <p:grpSpPr>
          <a:xfrm>
            <a:off x="3231600" y="157702"/>
            <a:ext cx="4213328" cy="2706760"/>
            <a:chOff x="2691041" y="911447"/>
            <a:chExt cx="3773374" cy="1910858"/>
          </a:xfrm>
        </p:grpSpPr>
        <p:sp>
          <p:nvSpPr>
            <p:cNvPr id="23" name="Rechthoek: afgeronde hoeken 22">
              <a:extLst>
                <a:ext uri="{FF2B5EF4-FFF2-40B4-BE49-F238E27FC236}">
                  <a16:creationId xmlns:a16="http://schemas.microsoft.com/office/drawing/2014/main" id="{813768A2-B677-297E-7A7D-8D2463C46DAF}"/>
                </a:ext>
              </a:extLst>
            </p:cNvPr>
            <p:cNvSpPr/>
            <p:nvPr/>
          </p:nvSpPr>
          <p:spPr>
            <a:xfrm>
              <a:off x="2691041" y="911447"/>
              <a:ext cx="3773374" cy="1910858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24" name="Tekstvak 23">
              <a:extLst>
                <a:ext uri="{FF2B5EF4-FFF2-40B4-BE49-F238E27FC236}">
                  <a16:creationId xmlns:a16="http://schemas.microsoft.com/office/drawing/2014/main" id="{B96E2D7F-A85D-9E1B-64F9-E218BA3232F7}"/>
                </a:ext>
              </a:extLst>
            </p:cNvPr>
            <p:cNvSpPr txBox="1"/>
            <p:nvPr/>
          </p:nvSpPr>
          <p:spPr>
            <a:xfrm>
              <a:off x="3004461" y="976498"/>
              <a:ext cx="3146534" cy="260733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l-NL" sz="1800" dirty="0" err="1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Title</a:t>
              </a:r>
              <a:endParaRPr lang="en-GB" sz="18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</p:txBody>
        </p:sp>
      </p:grpSp>
      <p:sp>
        <p:nvSpPr>
          <p:cNvPr id="31" name="Rectangle 1">
            <a:extLst>
              <a:ext uri="{FF2B5EF4-FFF2-40B4-BE49-F238E27FC236}">
                <a16:creationId xmlns:a16="http://schemas.microsoft.com/office/drawing/2014/main" id="{64301626-C479-10A4-6B11-55066CC50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1600" y="509575"/>
            <a:ext cx="3911667" cy="502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2080" tIns="66040" rIns="132080" bIns="66040" numCol="1" anchor="ctr" anchorCtr="0" compatLnSpc="1">
            <a:prstTxWarp prst="textNoShape">
              <a:avLst/>
            </a:prstTxWarp>
            <a:spAutoFit/>
          </a:bodyPr>
          <a:lstStyle/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Assignment:</a:t>
            </a:r>
          </a:p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noProof="0" dirty="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33" name="Stroomdiagram: Proces 32">
            <a:extLst>
              <a:ext uri="{FF2B5EF4-FFF2-40B4-BE49-F238E27FC236}">
                <a16:creationId xmlns:a16="http://schemas.microsoft.com/office/drawing/2014/main" id="{9AF0D97D-44F2-9505-EA74-442803567510}"/>
              </a:ext>
            </a:extLst>
          </p:cNvPr>
          <p:cNvSpPr/>
          <p:nvPr/>
        </p:nvSpPr>
        <p:spPr>
          <a:xfrm>
            <a:off x="193997" y="157702"/>
            <a:ext cx="2740034" cy="3206641"/>
          </a:xfrm>
          <a:prstGeom prst="flowChartProcess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600"/>
          </a:p>
        </p:txBody>
      </p:sp>
      <p:sp>
        <p:nvSpPr>
          <p:cNvPr id="36" name="Stroomdiagram: Proces 35">
            <a:extLst>
              <a:ext uri="{FF2B5EF4-FFF2-40B4-BE49-F238E27FC236}">
                <a16:creationId xmlns:a16="http://schemas.microsoft.com/office/drawing/2014/main" id="{E683FE35-325F-344D-3E41-FEEEA00BF062}"/>
              </a:ext>
            </a:extLst>
          </p:cNvPr>
          <p:cNvSpPr/>
          <p:nvPr/>
        </p:nvSpPr>
        <p:spPr>
          <a:xfrm>
            <a:off x="193997" y="3468187"/>
            <a:ext cx="2740034" cy="3206641"/>
          </a:xfrm>
          <a:prstGeom prst="flowChartProcess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600"/>
          </a:p>
        </p:txBody>
      </p:sp>
      <p:sp>
        <p:nvSpPr>
          <p:cNvPr id="37" name="Rectangle 1">
            <a:extLst>
              <a:ext uri="{FF2B5EF4-FFF2-40B4-BE49-F238E27FC236}">
                <a16:creationId xmlns:a16="http://schemas.microsoft.com/office/drawing/2014/main" id="{E5AB7A0B-0075-6397-34D1-194525331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103" y="3477152"/>
            <a:ext cx="2665822" cy="872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2080" tIns="66040" rIns="132080" bIns="66040" numCol="1" anchor="ctr" anchorCtr="0" compatLnSpc="1">
            <a:prstTxWarp prst="textNoShape">
              <a:avLst/>
            </a:prstTxWarp>
            <a:spAutoFit/>
          </a:bodyPr>
          <a:lstStyle/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Grammar / Language aids:</a:t>
            </a:r>
            <a:endParaRPr lang="en-GB" sz="1200" dirty="0"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marL="171450" indent="-171450" defTabSz="132070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nl-NL" altLang="nl-NL" sz="1200" dirty="0"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altLang="nl-NL" sz="1200" dirty="0">
              <a:ea typeface="STCaiyun" panose="02010800040101010101" pitchFamily="2" charset="-122"/>
            </a:endParaRPr>
          </a:p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altLang="nl-NL" sz="1200" dirty="0">
              <a:latin typeface="STCaiyun" panose="02010800040101010101" pitchFamily="2" charset="-122"/>
              <a:ea typeface="STCaiyun" panose="02010800040101010101" pitchFamily="2" charset="-122"/>
            </a:endParaRPr>
          </a:p>
        </p:txBody>
      </p:sp>
      <p:grpSp>
        <p:nvGrpSpPr>
          <p:cNvPr id="40" name="Groep 39">
            <a:extLst>
              <a:ext uri="{FF2B5EF4-FFF2-40B4-BE49-F238E27FC236}">
                <a16:creationId xmlns:a16="http://schemas.microsoft.com/office/drawing/2014/main" id="{B9D72069-F0C9-BEF7-1C96-4BFEB6524277}"/>
              </a:ext>
            </a:extLst>
          </p:cNvPr>
          <p:cNvGrpSpPr/>
          <p:nvPr/>
        </p:nvGrpSpPr>
        <p:grpSpPr>
          <a:xfrm>
            <a:off x="7781653" y="4455931"/>
            <a:ext cx="1968171" cy="1165474"/>
            <a:chOff x="5040278" y="-709631"/>
            <a:chExt cx="1456855" cy="3637728"/>
          </a:xfrm>
        </p:grpSpPr>
        <p:sp>
          <p:nvSpPr>
            <p:cNvPr id="41" name="Rechthoek: afgeronde hoeken 40">
              <a:extLst>
                <a:ext uri="{FF2B5EF4-FFF2-40B4-BE49-F238E27FC236}">
                  <a16:creationId xmlns:a16="http://schemas.microsoft.com/office/drawing/2014/main" id="{E4DB1C23-BE60-6914-1326-3A2836A84199}"/>
                </a:ext>
              </a:extLst>
            </p:cNvPr>
            <p:cNvSpPr/>
            <p:nvPr/>
          </p:nvSpPr>
          <p:spPr>
            <a:xfrm>
              <a:off x="5040278" y="-709631"/>
              <a:ext cx="1456855" cy="3637728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43" name="Tekstvak 42">
              <a:extLst>
                <a:ext uri="{FF2B5EF4-FFF2-40B4-BE49-F238E27FC236}">
                  <a16:creationId xmlns:a16="http://schemas.microsoft.com/office/drawing/2014/main" id="{112046E6-24FE-DC00-AFF7-1B56537D7225}"/>
                </a:ext>
              </a:extLst>
            </p:cNvPr>
            <p:cNvSpPr txBox="1"/>
            <p:nvPr/>
          </p:nvSpPr>
          <p:spPr>
            <a:xfrm>
              <a:off x="5060686" y="-402972"/>
              <a:ext cx="1244838" cy="3170131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Year:</a:t>
              </a:r>
            </a:p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Subject: </a:t>
              </a:r>
            </a:p>
            <a:p>
              <a:endParaRPr lang="en-GB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Name:</a:t>
              </a:r>
            </a:p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Class: </a:t>
              </a:r>
            </a:p>
          </p:txBody>
        </p:sp>
      </p:grpSp>
      <p:sp>
        <p:nvSpPr>
          <p:cNvPr id="32" name="Rectangle 1">
            <a:extLst>
              <a:ext uri="{FF2B5EF4-FFF2-40B4-BE49-F238E27FC236}">
                <a16:creationId xmlns:a16="http://schemas.microsoft.com/office/drawing/2014/main" id="{AAA22D7B-9D31-7E95-7783-41FA43DF97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997" y="180328"/>
            <a:ext cx="2665822" cy="318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2080" tIns="66040" rIns="132080" bIns="66040" numCol="1" anchor="ctr" anchorCtr="0" compatLnSpc="1">
            <a:prstTxWarp prst="textNoShape">
              <a:avLst/>
            </a:prstTxWarp>
            <a:spAutoFit/>
          </a:bodyPr>
          <a:lstStyle/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Theory</a:t>
            </a:r>
            <a:r>
              <a:rPr lang="en-GB" sz="12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:</a:t>
            </a:r>
            <a:endParaRPr lang="en-GB" sz="1200" dirty="0">
              <a:latin typeface="STCaiyun" panose="02010800040101010101" pitchFamily="2" charset="-122"/>
              <a:ea typeface="STCaiyun" panose="02010800040101010101" pitchFamily="2" charset="-122"/>
            </a:endParaRPr>
          </a:p>
        </p:txBody>
      </p:sp>
      <p:pic>
        <p:nvPicPr>
          <p:cNvPr id="2" name="Afbeelding 1" descr="Afbeelding met Graphics, grafische vormgeving, Lettertype, symbool&#10;&#10;Automatisch gegenereerde beschrijving">
            <a:extLst>
              <a:ext uri="{FF2B5EF4-FFF2-40B4-BE49-F238E27FC236}">
                <a16:creationId xmlns:a16="http://schemas.microsoft.com/office/drawing/2014/main" id="{F999FB31-D46F-14A2-C57A-D2B7551BA0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832" y="5820032"/>
            <a:ext cx="722992" cy="72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759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77F8BD-13D9-5772-1EC3-125C9D8966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 3">
            <a:extLst>
              <a:ext uri="{FF2B5EF4-FFF2-40B4-BE49-F238E27FC236}">
                <a16:creationId xmlns:a16="http://schemas.microsoft.com/office/drawing/2014/main" id="{24C9B31F-70E3-41A0-9BA2-37CDC0956B84}"/>
              </a:ext>
            </a:extLst>
          </p:cNvPr>
          <p:cNvGrpSpPr/>
          <p:nvPr/>
        </p:nvGrpSpPr>
        <p:grpSpPr>
          <a:xfrm>
            <a:off x="3231601" y="4572380"/>
            <a:ext cx="4213327" cy="883333"/>
            <a:chOff x="2246554" y="7748299"/>
            <a:chExt cx="6390826" cy="2193902"/>
          </a:xfrm>
        </p:grpSpPr>
        <p:sp>
          <p:nvSpPr>
            <p:cNvPr id="7" name="Tekstvak 6">
              <a:extLst>
                <a:ext uri="{FF2B5EF4-FFF2-40B4-BE49-F238E27FC236}">
                  <a16:creationId xmlns:a16="http://schemas.microsoft.com/office/drawing/2014/main" id="{6B55EE6F-2A28-CEC2-4932-756F574B78C1}"/>
                </a:ext>
              </a:extLst>
            </p:cNvPr>
            <p:cNvSpPr txBox="1"/>
            <p:nvPr/>
          </p:nvSpPr>
          <p:spPr>
            <a:xfrm>
              <a:off x="2330981" y="7761123"/>
              <a:ext cx="6285133" cy="289167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Speaking Frame:</a:t>
              </a:r>
            </a:p>
          </p:txBody>
        </p:sp>
        <p:sp>
          <p:nvSpPr>
            <p:cNvPr id="6" name="Rechthoek: afgeronde hoeken 5">
              <a:extLst>
                <a:ext uri="{FF2B5EF4-FFF2-40B4-BE49-F238E27FC236}">
                  <a16:creationId xmlns:a16="http://schemas.microsoft.com/office/drawing/2014/main" id="{37968194-B2A1-EAB7-A723-8B4D017ACA9F}"/>
                </a:ext>
              </a:extLst>
            </p:cNvPr>
            <p:cNvSpPr/>
            <p:nvPr/>
          </p:nvSpPr>
          <p:spPr>
            <a:xfrm>
              <a:off x="2246554" y="7748299"/>
              <a:ext cx="6390826" cy="2193902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4CD5607F-79F8-246D-B8D9-BF2E778B3FDC}"/>
              </a:ext>
            </a:extLst>
          </p:cNvPr>
          <p:cNvGrpSpPr/>
          <p:nvPr/>
        </p:nvGrpSpPr>
        <p:grpSpPr>
          <a:xfrm>
            <a:off x="3220277" y="5569843"/>
            <a:ext cx="4213328" cy="1069501"/>
            <a:chOff x="288085" y="7838505"/>
            <a:chExt cx="6176327" cy="1008049"/>
          </a:xfrm>
        </p:grpSpPr>
        <p:sp>
          <p:nvSpPr>
            <p:cNvPr id="12" name="Rechthoek: afgeronde hoeken 11">
              <a:extLst>
                <a:ext uri="{FF2B5EF4-FFF2-40B4-BE49-F238E27FC236}">
                  <a16:creationId xmlns:a16="http://schemas.microsoft.com/office/drawing/2014/main" id="{E9197BD5-B76F-6B80-223E-DD1C785EC0DF}"/>
                </a:ext>
              </a:extLst>
            </p:cNvPr>
            <p:cNvSpPr/>
            <p:nvPr/>
          </p:nvSpPr>
          <p:spPr>
            <a:xfrm>
              <a:off x="288085" y="7843696"/>
              <a:ext cx="6176327" cy="1002858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13" name="Tekstvak 12">
              <a:extLst>
                <a:ext uri="{FF2B5EF4-FFF2-40B4-BE49-F238E27FC236}">
                  <a16:creationId xmlns:a16="http://schemas.microsoft.com/office/drawing/2014/main" id="{9262E460-FBD6-4FCE-A667-0BF6186D57EA}"/>
                </a:ext>
              </a:extLst>
            </p:cNvPr>
            <p:cNvSpPr txBox="1"/>
            <p:nvPr/>
          </p:nvSpPr>
          <p:spPr>
            <a:xfrm>
              <a:off x="441108" y="7838505"/>
              <a:ext cx="5903480" cy="196981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Good Practice example:</a:t>
              </a:r>
              <a:endParaRPr lang="en-GB" sz="1100" noProof="0" dirty="0"/>
            </a:p>
          </p:txBody>
        </p:sp>
      </p:grpSp>
      <p:grpSp>
        <p:nvGrpSpPr>
          <p:cNvPr id="14" name="Groep 13">
            <a:extLst>
              <a:ext uri="{FF2B5EF4-FFF2-40B4-BE49-F238E27FC236}">
                <a16:creationId xmlns:a16="http://schemas.microsoft.com/office/drawing/2014/main" id="{97E9A0C4-152F-CF44-5CC8-36639B13ABA3}"/>
              </a:ext>
            </a:extLst>
          </p:cNvPr>
          <p:cNvGrpSpPr/>
          <p:nvPr/>
        </p:nvGrpSpPr>
        <p:grpSpPr>
          <a:xfrm>
            <a:off x="7783567" y="157702"/>
            <a:ext cx="2729935" cy="2049458"/>
            <a:chOff x="-3778321" y="890604"/>
            <a:chExt cx="2083142" cy="1909846"/>
          </a:xfrm>
        </p:grpSpPr>
        <p:sp>
          <p:nvSpPr>
            <p:cNvPr id="15" name="Tekstvak 14">
              <a:extLst>
                <a:ext uri="{FF2B5EF4-FFF2-40B4-BE49-F238E27FC236}">
                  <a16:creationId xmlns:a16="http://schemas.microsoft.com/office/drawing/2014/main" id="{13FD4C83-8D6F-B1D8-A4AF-30A92AC7858A}"/>
                </a:ext>
              </a:extLst>
            </p:cNvPr>
            <p:cNvSpPr txBox="1"/>
            <p:nvPr/>
          </p:nvSpPr>
          <p:spPr>
            <a:xfrm>
              <a:off x="-3743341" y="899804"/>
              <a:ext cx="1321432" cy="430216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Subject Vocab:</a:t>
              </a:r>
            </a:p>
            <a:p>
              <a:endParaRPr lang="en-GB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</p:txBody>
        </p:sp>
        <p:sp>
          <p:nvSpPr>
            <p:cNvPr id="16" name="Rechthoek: afgeronde hoeken 15">
              <a:extLst>
                <a:ext uri="{FF2B5EF4-FFF2-40B4-BE49-F238E27FC236}">
                  <a16:creationId xmlns:a16="http://schemas.microsoft.com/office/drawing/2014/main" id="{32D9E717-4A64-F33B-6C23-90CF0FBC9BC1}"/>
                </a:ext>
              </a:extLst>
            </p:cNvPr>
            <p:cNvSpPr/>
            <p:nvPr/>
          </p:nvSpPr>
          <p:spPr>
            <a:xfrm>
              <a:off x="-3778321" y="890604"/>
              <a:ext cx="1501860" cy="1909846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17" name="Tekstvak 16">
              <a:extLst>
                <a:ext uri="{FF2B5EF4-FFF2-40B4-BE49-F238E27FC236}">
                  <a16:creationId xmlns:a16="http://schemas.microsoft.com/office/drawing/2014/main" id="{EDD9E3AB-C61B-4649-6932-88420E8EB4DC}"/>
                </a:ext>
              </a:extLst>
            </p:cNvPr>
            <p:cNvSpPr txBox="1"/>
            <p:nvPr/>
          </p:nvSpPr>
          <p:spPr>
            <a:xfrm>
              <a:off x="-3643322" y="1144760"/>
              <a:ext cx="1948143" cy="1615579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lang="nl-NL" altLang="nl-NL" sz="1200" dirty="0" err="1"/>
                <a:t>Binomial</a:t>
              </a:r>
              <a:endParaRPr lang="nl-NL" altLang="nl-NL" sz="1200" dirty="0"/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lang="nl-NL" altLang="nl-NL" sz="1200" dirty="0" err="1"/>
                <a:t>Trinomial</a:t>
              </a:r>
              <a:endParaRPr lang="nl-NL" altLang="nl-NL" sz="1200" dirty="0"/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lang="nl-NL" altLang="nl-NL" sz="1200" dirty="0" err="1"/>
                <a:t>Expression</a:t>
              </a:r>
              <a:endParaRPr lang="nl-NL" altLang="nl-NL" sz="1200" dirty="0"/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lang="nl-NL" altLang="nl-NL" sz="1200" dirty="0"/>
                <a:t>Like </a:t>
              </a:r>
              <a:r>
                <a:rPr lang="nl-NL" altLang="nl-NL" sz="1200" dirty="0" err="1"/>
                <a:t>terms</a:t>
              </a:r>
              <a:endParaRPr lang="nl-NL" altLang="nl-NL" sz="1200" dirty="0"/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lang="nl-NL" altLang="nl-NL" sz="1200" dirty="0" err="1"/>
                <a:t>To</a:t>
              </a:r>
              <a:r>
                <a:rPr lang="nl-NL" altLang="nl-NL" sz="1200" dirty="0"/>
                <a:t> </a:t>
              </a:r>
              <a:r>
                <a:rPr lang="nl-NL" altLang="nl-NL" sz="1200" dirty="0" err="1"/>
                <a:t>simplify</a:t>
              </a:r>
              <a:endParaRPr lang="nl-NL" altLang="nl-NL" sz="1200" dirty="0"/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lang="nl-NL" altLang="nl-NL" sz="1200" dirty="0" err="1"/>
                <a:t>To</a:t>
              </a:r>
              <a:r>
                <a:rPr lang="nl-NL" altLang="nl-NL" sz="1200" dirty="0"/>
                <a:t> </a:t>
              </a:r>
              <a:r>
                <a:rPr lang="nl-NL" altLang="nl-NL" sz="1200" dirty="0" err="1"/>
                <a:t>expand</a:t>
              </a:r>
              <a:r>
                <a:rPr lang="nl-NL" altLang="nl-NL" sz="1200" dirty="0"/>
                <a:t> </a:t>
              </a:r>
            </a:p>
            <a:p>
              <a:endParaRPr lang="nl-NL" sz="1733" b="1" dirty="0">
                <a:solidFill>
                  <a:srgbClr val="000000"/>
                </a:solidFill>
              </a:endParaRPr>
            </a:p>
            <a:p>
              <a:endParaRPr lang="nl-NL" sz="1733" dirty="0"/>
            </a:p>
          </p:txBody>
        </p:sp>
      </p:grpSp>
      <p:grpSp>
        <p:nvGrpSpPr>
          <p:cNvPr id="21" name="Groep 20">
            <a:extLst>
              <a:ext uri="{FF2B5EF4-FFF2-40B4-BE49-F238E27FC236}">
                <a16:creationId xmlns:a16="http://schemas.microsoft.com/office/drawing/2014/main" id="{304BB075-6E90-AD85-04E9-19513C4CCB6D}"/>
              </a:ext>
            </a:extLst>
          </p:cNvPr>
          <p:cNvGrpSpPr/>
          <p:nvPr/>
        </p:nvGrpSpPr>
        <p:grpSpPr>
          <a:xfrm>
            <a:off x="7783568" y="2297715"/>
            <a:ext cx="1968171" cy="2049454"/>
            <a:chOff x="5040278" y="169430"/>
            <a:chExt cx="1456855" cy="2758667"/>
          </a:xfrm>
        </p:grpSpPr>
        <p:sp>
          <p:nvSpPr>
            <p:cNvPr id="18" name="Rechthoek: afgeronde hoeken 17">
              <a:extLst>
                <a:ext uri="{FF2B5EF4-FFF2-40B4-BE49-F238E27FC236}">
                  <a16:creationId xmlns:a16="http://schemas.microsoft.com/office/drawing/2014/main" id="{35F56A9E-1D9D-9364-26A7-D86298643BFE}"/>
                </a:ext>
              </a:extLst>
            </p:cNvPr>
            <p:cNvSpPr/>
            <p:nvPr/>
          </p:nvSpPr>
          <p:spPr>
            <a:xfrm>
              <a:off x="5040278" y="169430"/>
              <a:ext cx="1456855" cy="2758667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19" name="Tekstvak 18">
              <a:extLst>
                <a:ext uri="{FF2B5EF4-FFF2-40B4-BE49-F238E27FC236}">
                  <a16:creationId xmlns:a16="http://schemas.microsoft.com/office/drawing/2014/main" id="{C0AE0D45-F6F8-D604-9902-827061A5236B}"/>
                </a:ext>
              </a:extLst>
            </p:cNvPr>
            <p:cNvSpPr txBox="1"/>
            <p:nvPr/>
          </p:nvSpPr>
          <p:spPr>
            <a:xfrm>
              <a:off x="5249461" y="471782"/>
              <a:ext cx="1244838" cy="372854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endParaRPr lang="en-GB" sz="1200" noProof="0" dirty="0"/>
            </a:p>
          </p:txBody>
        </p:sp>
        <p:sp>
          <p:nvSpPr>
            <p:cNvPr id="20" name="Tekstvak 19">
              <a:extLst>
                <a:ext uri="{FF2B5EF4-FFF2-40B4-BE49-F238E27FC236}">
                  <a16:creationId xmlns:a16="http://schemas.microsoft.com/office/drawing/2014/main" id="{B11ACCD8-0041-66B7-CE90-DB460943500D}"/>
                </a:ext>
              </a:extLst>
            </p:cNvPr>
            <p:cNvSpPr txBox="1"/>
            <p:nvPr/>
          </p:nvSpPr>
          <p:spPr>
            <a:xfrm>
              <a:off x="5144869" y="176883"/>
              <a:ext cx="1244838" cy="372854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General Vocab:</a:t>
              </a:r>
            </a:p>
          </p:txBody>
        </p:sp>
      </p:grpSp>
      <p:grpSp>
        <p:nvGrpSpPr>
          <p:cNvPr id="22" name="Groep 21">
            <a:extLst>
              <a:ext uri="{FF2B5EF4-FFF2-40B4-BE49-F238E27FC236}">
                <a16:creationId xmlns:a16="http://schemas.microsoft.com/office/drawing/2014/main" id="{8E401796-4C0A-74BF-8EA9-C6CC41EC83E7}"/>
              </a:ext>
            </a:extLst>
          </p:cNvPr>
          <p:cNvGrpSpPr/>
          <p:nvPr/>
        </p:nvGrpSpPr>
        <p:grpSpPr>
          <a:xfrm>
            <a:off x="3231600" y="157701"/>
            <a:ext cx="4213328" cy="4295042"/>
            <a:chOff x="2691041" y="911447"/>
            <a:chExt cx="3773374" cy="1910858"/>
          </a:xfrm>
        </p:grpSpPr>
        <p:sp>
          <p:nvSpPr>
            <p:cNvPr id="23" name="Rechthoek: afgeronde hoeken 22">
              <a:extLst>
                <a:ext uri="{FF2B5EF4-FFF2-40B4-BE49-F238E27FC236}">
                  <a16:creationId xmlns:a16="http://schemas.microsoft.com/office/drawing/2014/main" id="{56A6349C-9F75-DFFD-3845-0D6E0C509269}"/>
                </a:ext>
              </a:extLst>
            </p:cNvPr>
            <p:cNvSpPr/>
            <p:nvPr/>
          </p:nvSpPr>
          <p:spPr>
            <a:xfrm>
              <a:off x="2691041" y="911447"/>
              <a:ext cx="3773374" cy="1910858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24" name="Tekstvak 23">
              <a:extLst>
                <a:ext uri="{FF2B5EF4-FFF2-40B4-BE49-F238E27FC236}">
                  <a16:creationId xmlns:a16="http://schemas.microsoft.com/office/drawing/2014/main" id="{40E8FCE0-5168-A605-23D1-A3A2D4AE38E9}"/>
                </a:ext>
              </a:extLst>
            </p:cNvPr>
            <p:cNvSpPr txBox="1"/>
            <p:nvPr/>
          </p:nvSpPr>
          <p:spPr>
            <a:xfrm>
              <a:off x="2727824" y="958229"/>
              <a:ext cx="3638372" cy="175485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r>
                <a:rPr lang="nl-NL" sz="1600" dirty="0" err="1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Products</a:t>
              </a:r>
              <a:r>
                <a:rPr lang="nl-NL" sz="160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 </a:t>
              </a:r>
              <a:r>
                <a:rPr lang="nl-NL" sz="1600" dirty="0" err="1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with</a:t>
              </a:r>
              <a:r>
                <a:rPr lang="nl-NL" sz="160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 </a:t>
              </a:r>
              <a:r>
                <a:rPr lang="nl-NL" sz="1600" dirty="0" err="1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binomial</a:t>
              </a:r>
              <a:r>
                <a:rPr lang="nl-NL" sz="160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 and </a:t>
              </a:r>
              <a:r>
                <a:rPr lang="nl-NL" sz="1600" dirty="0" err="1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trinomials</a:t>
              </a:r>
              <a:endParaRPr lang="en-GB" sz="16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</p:txBody>
        </p:sp>
      </p:grpSp>
      <p:sp>
        <p:nvSpPr>
          <p:cNvPr id="31" name="Rectangle 1">
            <a:extLst>
              <a:ext uri="{FF2B5EF4-FFF2-40B4-BE49-F238E27FC236}">
                <a16:creationId xmlns:a16="http://schemas.microsoft.com/office/drawing/2014/main" id="{B5B01E5C-8F50-0AFF-190E-6D04561743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2670" y="486064"/>
            <a:ext cx="3911667" cy="318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2080" tIns="66040" rIns="132080" bIns="66040" numCol="1" anchor="ctr" anchorCtr="0" compatLnSpc="1">
            <a:prstTxWarp prst="textNoShape">
              <a:avLst/>
            </a:prstTxWarp>
            <a:spAutoFit/>
          </a:bodyPr>
          <a:lstStyle/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1200" dirty="0" err="1"/>
              <a:t>Simplify</a:t>
            </a:r>
            <a:r>
              <a:rPr lang="nl-NL" sz="1200" dirty="0"/>
              <a:t>:</a:t>
            </a:r>
          </a:p>
        </p:txBody>
      </p:sp>
      <p:sp>
        <p:nvSpPr>
          <p:cNvPr id="33" name="Stroomdiagram: Proces 32">
            <a:extLst>
              <a:ext uri="{FF2B5EF4-FFF2-40B4-BE49-F238E27FC236}">
                <a16:creationId xmlns:a16="http://schemas.microsoft.com/office/drawing/2014/main" id="{9B8C2C5F-96F8-D3DC-508A-E6FD2F38E862}"/>
              </a:ext>
            </a:extLst>
          </p:cNvPr>
          <p:cNvSpPr/>
          <p:nvPr/>
        </p:nvSpPr>
        <p:spPr>
          <a:xfrm>
            <a:off x="193997" y="157702"/>
            <a:ext cx="2740034" cy="4506477"/>
          </a:xfrm>
          <a:prstGeom prst="flowChartProcess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600"/>
          </a:p>
        </p:txBody>
      </p:sp>
      <p:sp>
        <p:nvSpPr>
          <p:cNvPr id="36" name="Stroomdiagram: Proces 35">
            <a:extLst>
              <a:ext uri="{FF2B5EF4-FFF2-40B4-BE49-F238E27FC236}">
                <a16:creationId xmlns:a16="http://schemas.microsoft.com/office/drawing/2014/main" id="{7119BEF3-C6DA-9B16-58DA-B1614EE1122A}"/>
              </a:ext>
            </a:extLst>
          </p:cNvPr>
          <p:cNvSpPr/>
          <p:nvPr/>
        </p:nvSpPr>
        <p:spPr>
          <a:xfrm>
            <a:off x="193997" y="4771822"/>
            <a:ext cx="2740034" cy="1903006"/>
          </a:xfrm>
          <a:prstGeom prst="flowChartProcess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600"/>
          </a:p>
        </p:txBody>
      </p:sp>
      <p:sp>
        <p:nvSpPr>
          <p:cNvPr id="37" name="Rectangle 1">
            <a:extLst>
              <a:ext uri="{FF2B5EF4-FFF2-40B4-BE49-F238E27FC236}">
                <a16:creationId xmlns:a16="http://schemas.microsoft.com/office/drawing/2014/main" id="{04E03F4B-439B-B904-FA68-7939B7362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487" y="4864155"/>
            <a:ext cx="2665822" cy="1610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2080" tIns="66040" rIns="132080" bIns="66040" numCol="1" anchor="ctr" anchorCtr="0" compatLnSpc="1">
            <a:prstTxWarp prst="textNoShape">
              <a:avLst/>
            </a:prstTxWarp>
            <a:spAutoFit/>
          </a:bodyPr>
          <a:lstStyle/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Grammar / Language aids:</a:t>
            </a:r>
            <a:endParaRPr lang="en-GB" sz="1200" dirty="0"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altLang="nl-NL" sz="1200" dirty="0"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nl-NL" sz="1200" b="1" dirty="0">
                <a:ea typeface="STCaiyun" panose="02010800040101010101" pitchFamily="2" charset="-122"/>
              </a:rPr>
              <a:t>verbs</a:t>
            </a:r>
            <a:r>
              <a:rPr lang="en-US" altLang="nl-NL" sz="1200" dirty="0">
                <a:ea typeface="STCaiyun" panose="02010800040101010101" pitchFamily="2" charset="-122"/>
              </a:rPr>
              <a:t> in mathematical instructions: Expand, Simplify, Combine.</a:t>
            </a:r>
          </a:p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nl-NL" sz="1200" dirty="0">
              <a:ea typeface="STCaiyun" panose="02010800040101010101" pitchFamily="2" charset="-122"/>
            </a:endParaRPr>
          </a:p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nl-NL" sz="1200" dirty="0">
                <a:ea typeface="STCaiyun" panose="02010800040101010101" pitchFamily="2" charset="-122"/>
              </a:rPr>
              <a:t>Conditional sentences: </a:t>
            </a:r>
          </a:p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nl-NL" sz="1200" i="1" dirty="0">
                <a:ea typeface="STCaiyun" panose="02010800040101010101" pitchFamily="2" charset="-122"/>
              </a:rPr>
              <a:t>If</a:t>
            </a:r>
            <a:r>
              <a:rPr lang="en-US" altLang="nl-NL" sz="1200" dirty="0">
                <a:ea typeface="STCaiyun" panose="02010800040101010101" pitchFamily="2" charset="-122"/>
              </a:rPr>
              <a:t> </a:t>
            </a:r>
            <a:r>
              <a:rPr lang="en-US" altLang="nl-NL" sz="1200" i="1" dirty="0">
                <a:ea typeface="STCaiyun" panose="02010800040101010101" pitchFamily="2" charset="-122"/>
              </a:rPr>
              <a:t>you</a:t>
            </a:r>
            <a:r>
              <a:rPr lang="en-US" altLang="nl-NL" sz="1200" dirty="0">
                <a:ea typeface="STCaiyun" panose="02010800040101010101" pitchFamily="2" charset="-122"/>
              </a:rPr>
              <a:t> expand brackets correctly, </a:t>
            </a:r>
            <a:r>
              <a:rPr lang="en-US" altLang="nl-NL" sz="1200" i="1" dirty="0">
                <a:ea typeface="STCaiyun" panose="02010800040101010101" pitchFamily="2" charset="-122"/>
              </a:rPr>
              <a:t>you</a:t>
            </a:r>
            <a:r>
              <a:rPr lang="en-US" altLang="nl-NL" sz="1200" dirty="0">
                <a:ea typeface="STCaiyun" panose="02010800040101010101" pitchFamily="2" charset="-122"/>
              </a:rPr>
              <a:t> </a:t>
            </a:r>
            <a:r>
              <a:rPr lang="en-US" altLang="nl-NL" sz="1200" i="1" dirty="0">
                <a:ea typeface="STCaiyun" panose="02010800040101010101" pitchFamily="2" charset="-122"/>
              </a:rPr>
              <a:t>will</a:t>
            </a:r>
            <a:r>
              <a:rPr lang="en-US" altLang="nl-NL" sz="1200" dirty="0">
                <a:ea typeface="STCaiyun" panose="02010800040101010101" pitchFamily="2" charset="-122"/>
              </a:rPr>
              <a:t> get a simplified expression.</a:t>
            </a:r>
          </a:p>
        </p:txBody>
      </p:sp>
      <p:grpSp>
        <p:nvGrpSpPr>
          <p:cNvPr id="40" name="Groep 39">
            <a:extLst>
              <a:ext uri="{FF2B5EF4-FFF2-40B4-BE49-F238E27FC236}">
                <a16:creationId xmlns:a16="http://schemas.microsoft.com/office/drawing/2014/main" id="{BF8D2765-4A4E-4182-09FA-31A99FB46221}"/>
              </a:ext>
            </a:extLst>
          </p:cNvPr>
          <p:cNvGrpSpPr/>
          <p:nvPr/>
        </p:nvGrpSpPr>
        <p:grpSpPr>
          <a:xfrm>
            <a:off x="7781653" y="4455931"/>
            <a:ext cx="1968171" cy="1165474"/>
            <a:chOff x="5040278" y="-709631"/>
            <a:chExt cx="1456855" cy="3637728"/>
          </a:xfrm>
        </p:grpSpPr>
        <p:sp>
          <p:nvSpPr>
            <p:cNvPr id="41" name="Rechthoek: afgeronde hoeken 40">
              <a:extLst>
                <a:ext uri="{FF2B5EF4-FFF2-40B4-BE49-F238E27FC236}">
                  <a16:creationId xmlns:a16="http://schemas.microsoft.com/office/drawing/2014/main" id="{7BDD1DC0-E6F2-E5AB-259D-08F939279A79}"/>
                </a:ext>
              </a:extLst>
            </p:cNvPr>
            <p:cNvSpPr/>
            <p:nvPr/>
          </p:nvSpPr>
          <p:spPr>
            <a:xfrm>
              <a:off x="5040278" y="-709631"/>
              <a:ext cx="1456855" cy="3637728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43" name="Tekstvak 42">
              <a:extLst>
                <a:ext uri="{FF2B5EF4-FFF2-40B4-BE49-F238E27FC236}">
                  <a16:creationId xmlns:a16="http://schemas.microsoft.com/office/drawing/2014/main" id="{2E6EAAA8-D197-0C96-A116-24AFE38228B1}"/>
                </a:ext>
              </a:extLst>
            </p:cNvPr>
            <p:cNvSpPr txBox="1"/>
            <p:nvPr/>
          </p:nvSpPr>
          <p:spPr>
            <a:xfrm>
              <a:off x="5060686" y="-402972"/>
              <a:ext cx="1244838" cy="3170131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Year: 3</a:t>
              </a:r>
            </a:p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Subject: Maths 5.1 </a:t>
              </a:r>
            </a:p>
            <a:p>
              <a:endParaRPr lang="en-GB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Name:</a:t>
              </a:r>
            </a:p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Class: </a:t>
              </a:r>
            </a:p>
          </p:txBody>
        </p:sp>
      </p:grpSp>
      <p:sp>
        <p:nvSpPr>
          <p:cNvPr id="32" name="Rectangle 1">
            <a:extLst>
              <a:ext uri="{FF2B5EF4-FFF2-40B4-BE49-F238E27FC236}">
                <a16:creationId xmlns:a16="http://schemas.microsoft.com/office/drawing/2014/main" id="{FC5A7C9F-80F7-9EE3-F2FC-971C3D336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531" y="157771"/>
            <a:ext cx="2665822" cy="502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2080" tIns="66040" rIns="132080" bIns="66040" numCol="1" anchor="ctr" anchorCtr="0" compatLnSpc="1">
            <a:prstTxWarp prst="textNoShape">
              <a:avLst/>
            </a:prstTxWarp>
            <a:spAutoFit/>
          </a:bodyPr>
          <a:lstStyle/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Step by step</a:t>
            </a:r>
            <a:r>
              <a:rPr lang="en-GB" sz="12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:</a:t>
            </a:r>
          </a:p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dirty="0">
              <a:latin typeface="STCaiyun" panose="02010800040101010101" pitchFamily="2" charset="-122"/>
              <a:ea typeface="STCaiyun" panose="02010800040101010101" pitchFamily="2" charset="-122"/>
            </a:endParaRPr>
          </a:p>
        </p:txBody>
      </p:sp>
      <p:pic>
        <p:nvPicPr>
          <p:cNvPr id="2" name="Afbeelding 1" descr="Afbeelding met Graphics, grafische vormgeving, Lettertype, symbool&#10;&#10;Automatisch gegenereerde beschrijving">
            <a:extLst>
              <a:ext uri="{FF2B5EF4-FFF2-40B4-BE49-F238E27FC236}">
                <a16:creationId xmlns:a16="http://schemas.microsoft.com/office/drawing/2014/main" id="{503E1358-81EA-75B1-9B1E-A6BD5FB1D5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832" y="5820032"/>
            <a:ext cx="722992" cy="7291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kstvak 4">
                <a:extLst>
                  <a:ext uri="{FF2B5EF4-FFF2-40B4-BE49-F238E27FC236}">
                    <a16:creationId xmlns:a16="http://schemas.microsoft.com/office/drawing/2014/main" id="{8CC588EC-93CC-C926-CBEA-1E4C637DC29C}"/>
                  </a:ext>
                </a:extLst>
              </p:cNvPr>
              <p:cNvSpPr txBox="1"/>
              <p:nvPr/>
            </p:nvSpPr>
            <p:spPr>
              <a:xfrm>
                <a:off x="206658" y="418218"/>
                <a:ext cx="2663653" cy="40087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Multiply first term of the binomial by each term in the trinomial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Multiply second term of the binomial by each term in the trinomial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US" sz="1200" dirty="0"/>
                  <a:t>Combine like terms.</a:t>
                </a:r>
              </a:p>
              <a:p>
                <a:endParaRPr lang="en-US" sz="1200" b="1" dirty="0"/>
              </a:p>
              <a:p>
                <a:r>
                  <a:rPr lang="en-US" sz="1200" b="1" dirty="0"/>
                  <a:t>Examples:</a:t>
                </a:r>
              </a:p>
              <a:p>
                <a:r>
                  <a:rPr lang="en-US" sz="1200" dirty="0"/>
                  <a:t>Simplify (𝑥+3)(𝑥</a:t>
                </a:r>
                <a:r>
                  <a:rPr lang="en-US" sz="1200" baseline="30000" dirty="0"/>
                  <a:t>2</a:t>
                </a:r>
                <a:r>
                  <a:rPr lang="en-US" sz="1200" dirty="0"/>
                  <a:t>+2𝑥+5)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200" dirty="0"/>
                        <m:t>(</m:t>
                      </m:r>
                      <m:r>
                        <m:rPr>
                          <m:nor/>
                        </m:rPr>
                        <a:rPr lang="en-US" sz="1200" dirty="0"/>
                        <m:t>𝑥</m:t>
                      </m:r>
                      <m:r>
                        <m:rPr>
                          <m:nor/>
                        </m:rPr>
                        <a:rPr lang="en-US" sz="1200" dirty="0"/>
                        <m:t>+3)(</m:t>
                      </m:r>
                      <m:r>
                        <m:rPr>
                          <m:nor/>
                        </m:rPr>
                        <a:rPr lang="en-US" sz="1200" dirty="0"/>
                        <m:t>𝑥</m:t>
                      </m:r>
                      <m:r>
                        <m:rPr>
                          <m:nor/>
                        </m:rPr>
                        <a:rPr lang="en-US" sz="1200" baseline="30000" dirty="0"/>
                        <m:t>2</m:t>
                      </m:r>
                      <m:r>
                        <m:rPr>
                          <m:nor/>
                        </m:rPr>
                        <a:rPr lang="en-US" sz="1200" dirty="0"/>
                        <m:t>+2</m:t>
                      </m:r>
                      <m:r>
                        <m:rPr>
                          <m:nor/>
                        </m:rPr>
                        <a:rPr lang="en-US" sz="1200" dirty="0"/>
                        <m:t>𝑥</m:t>
                      </m:r>
                      <m:r>
                        <m:rPr>
                          <m:nor/>
                        </m:rPr>
                        <a:rPr lang="en-US" sz="1200" dirty="0"/>
                        <m:t>+5)</m:t>
                      </m:r>
                      <m:r>
                        <m:rPr>
                          <m:nor/>
                        </m:rPr>
                        <a:rPr lang="nl-NL" sz="1200" b="0" i="0" dirty="0" smtClean="0"/>
                        <m:t>=</m:t>
                      </m:r>
                    </m:oMath>
                  </m:oMathPara>
                </a14:m>
                <a:endParaRPr lang="en-US" sz="1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9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900" b="0" i="1" smtClean="0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nl-NL" sz="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9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9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l-NL" sz="9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900" b="0" i="1" smtClean="0">
                          <a:latin typeface="Cambria Math" panose="02040503050406030204" pitchFamily="18" charset="0"/>
                        </a:rPr>
                        <m:t>∙2</m:t>
                      </m:r>
                      <m:r>
                        <a:rPr lang="nl-NL" sz="9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9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nl-NL" sz="9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900" b="0" i="1" smtClean="0">
                          <a:latin typeface="Cambria Math" panose="02040503050406030204" pitchFamily="18" charset="0"/>
                        </a:rPr>
                        <m:t>∙5+3∙</m:t>
                      </m:r>
                      <m:sSup>
                        <m:sSupPr>
                          <m:ctrlPr>
                            <a:rPr lang="nl-NL" sz="9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9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9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900" b="0" i="1" smtClean="0">
                          <a:latin typeface="Cambria Math" panose="02040503050406030204" pitchFamily="18" charset="0"/>
                        </a:rPr>
                        <m:t>+3∙2</m:t>
                      </m:r>
                      <m:r>
                        <a:rPr lang="nl-NL" sz="9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900" b="0" i="1" smtClean="0">
                          <a:latin typeface="Cambria Math" panose="02040503050406030204" pitchFamily="18" charset="0"/>
                        </a:rPr>
                        <m:t>+3∙5=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nl-NL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  +2</m:t>
                      </m:r>
                      <m:sSup>
                        <m:sSupPr>
                          <m:ctrlPr>
                            <a:rPr lang="nl-NL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+5</m:t>
                      </m:r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+3</m:t>
                      </m:r>
                      <m:sSup>
                        <m:sSupPr>
                          <m:ctrlPr>
                            <a:rPr lang="nl-NL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+6</m:t>
                      </m:r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+15=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nl-NL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+5</m:t>
                      </m:r>
                      <m:sSup>
                        <m:sSupPr>
                          <m:ctrlPr>
                            <a:rPr lang="nl-NL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+11</m:t>
                      </m:r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+15</m:t>
                      </m:r>
                    </m:oMath>
                  </m:oMathPara>
                </a14:m>
                <a:endParaRPr lang="nl-NL" sz="1200" b="0" i="1" dirty="0">
                  <a:latin typeface="Cambria Math" panose="02040503050406030204" pitchFamily="18" charset="0"/>
                </a:endParaRPr>
              </a:p>
              <a:p>
                <a:endParaRPr lang="en-US" sz="1200" dirty="0"/>
              </a:p>
              <a:p>
                <a:r>
                  <a:rPr lang="nl-NL" sz="1200" dirty="0" err="1"/>
                  <a:t>Simplify</a:t>
                </a:r>
                <a:r>
                  <a:rPr lang="nl-NL" sz="1200" dirty="0"/>
                  <a:t> (2x+1)</a:t>
                </a:r>
                <a:r>
                  <a:rPr lang="nl-NL" sz="1200" baseline="30000" dirty="0"/>
                  <a:t>3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nl-NL" sz="105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105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nl-NL" sz="105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l-NL" sz="1050" i="1" dirty="0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nl-NL" sz="1050" i="1" baseline="30000" dirty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nl-NL" sz="1050" b="0" i="1" dirty="0" smtClean="0">
                          <a:latin typeface="Cambria Math" panose="02040503050406030204" pitchFamily="18" charset="0"/>
                        </a:rPr>
                        <m:t>=(2</m:t>
                      </m:r>
                      <m:r>
                        <a:rPr lang="nl-NL" sz="1050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1050" b="0" i="1" dirty="0" smtClean="0">
                          <a:latin typeface="Cambria Math" panose="02040503050406030204" pitchFamily="18" charset="0"/>
                        </a:rPr>
                        <m:t>+1)(2</m:t>
                      </m:r>
                      <m:r>
                        <a:rPr lang="nl-NL" sz="1050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1050" b="0" i="1" dirty="0" smtClean="0">
                          <a:latin typeface="Cambria Math" panose="02040503050406030204" pitchFamily="18" charset="0"/>
                        </a:rPr>
                        <m:t>+1)</m:t>
                      </m:r>
                      <m:d>
                        <m:dPr>
                          <m:ctrlPr>
                            <a:rPr lang="nl-NL" sz="105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105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nl-NL" sz="105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l-NL" sz="1050" i="1" dirty="0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</m:oMath>
                    <m:oMath xmlns:m="http://schemas.openxmlformats.org/officeDocument/2006/math">
                      <m:d>
                        <m:dPr>
                          <m:ctrlPr>
                            <a:rPr lang="nl-NL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nl-NL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nl-NL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1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nl-NL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</m:oMath>
                    <m:oMath xmlns:m="http://schemas.openxmlformats.org/officeDocument/2006/math">
                      <m:d>
                        <m:dPr>
                          <m:ctrlPr>
                            <a:rPr lang="nl-NL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nl-NL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nl-NL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1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nl-NL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+4</m:t>
                          </m:r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nl-NL" sz="7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nl-NL" sz="7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700" b="0" i="1" smtClean="0">
                          <a:latin typeface="Cambria Math" panose="02040503050406030204" pitchFamily="18" charset="0"/>
                        </a:rPr>
                        <m:t>∙4</m:t>
                      </m:r>
                      <m:sSup>
                        <m:sSupPr>
                          <m:ctrlPr>
                            <a:rPr lang="nl-NL" sz="7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7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7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7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nl-NL" sz="7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700" b="0" i="1" smtClean="0">
                          <a:latin typeface="Cambria Math" panose="02040503050406030204" pitchFamily="18" charset="0"/>
                        </a:rPr>
                        <m:t>∙4</m:t>
                      </m:r>
                      <m:r>
                        <a:rPr lang="nl-NL" sz="7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7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nl-NL" sz="7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700" b="0" i="1" smtClean="0">
                          <a:latin typeface="Cambria Math" panose="02040503050406030204" pitchFamily="18" charset="0"/>
                        </a:rPr>
                        <m:t>∙1+1∙4</m:t>
                      </m:r>
                      <m:sSup>
                        <m:sSupPr>
                          <m:ctrlPr>
                            <a:rPr lang="nl-NL" sz="7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7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7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700" b="0" i="1" smtClean="0">
                          <a:latin typeface="Cambria Math" panose="02040503050406030204" pitchFamily="18" charset="0"/>
                        </a:rPr>
                        <m:t>+1∙4</m:t>
                      </m:r>
                      <m:r>
                        <a:rPr lang="nl-NL" sz="7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700" b="0" i="1" smtClean="0">
                          <a:latin typeface="Cambria Math" panose="02040503050406030204" pitchFamily="18" charset="0"/>
                        </a:rPr>
                        <m:t>+1∙1=</m:t>
                      </m:r>
                    </m:oMath>
                    <m:oMath xmlns:m="http://schemas.openxmlformats.org/officeDocument/2006/math"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8</m:t>
                      </m:r>
                      <m:sSup>
                        <m:sSupPr>
                          <m:ctrlPr>
                            <a:rPr lang="nl-NL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+8</m:t>
                      </m:r>
                      <m:sSup>
                        <m:sSupPr>
                          <m:ctrlPr>
                            <a:rPr lang="nl-NL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+4</m:t>
                      </m:r>
                      <m:sSup>
                        <m:sSupPr>
                          <m:ctrlPr>
                            <a:rPr lang="nl-NL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+1=</m:t>
                      </m:r>
                    </m:oMath>
                    <m:oMath xmlns:m="http://schemas.openxmlformats.org/officeDocument/2006/math"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8</m:t>
                      </m:r>
                      <m:sSup>
                        <m:sSupPr>
                          <m:ctrlPr>
                            <a:rPr lang="nl-NL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+12</m:t>
                      </m:r>
                      <m:sSup>
                        <m:sSupPr>
                          <m:ctrlPr>
                            <a:rPr lang="nl-NL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+6</m:t>
                      </m:r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1200" b="0" i="1" smtClean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nl-NL" sz="1200" dirty="0"/>
              </a:p>
              <a:p>
                <a:endParaRPr lang="nl-NL" sz="1200" dirty="0"/>
              </a:p>
            </p:txBody>
          </p:sp>
        </mc:Choice>
        <mc:Fallback xmlns="">
          <p:sp>
            <p:nvSpPr>
              <p:cNvPr id="5" name="Tekstvak 4">
                <a:extLst>
                  <a:ext uri="{FF2B5EF4-FFF2-40B4-BE49-F238E27FC236}">
                    <a16:creationId xmlns:a16="http://schemas.microsoft.com/office/drawing/2014/main" id="{8CC588EC-93CC-C926-CBEA-1E4C637DC2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658" y="418218"/>
                <a:ext cx="2663653" cy="4008790"/>
              </a:xfrm>
              <a:prstGeom prst="rect">
                <a:avLst/>
              </a:prstGeom>
              <a:blipFill>
                <a:blip r:embed="rId3"/>
                <a:stretch>
                  <a:fillRect l="-229" t="-30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kstvak 25">
            <a:extLst>
              <a:ext uri="{FF2B5EF4-FFF2-40B4-BE49-F238E27FC236}">
                <a16:creationId xmlns:a16="http://schemas.microsoft.com/office/drawing/2014/main" id="{0E8214D7-5FE3-19B0-7677-2CC813C30015}"/>
              </a:ext>
            </a:extLst>
          </p:cNvPr>
          <p:cNvSpPr txBox="1"/>
          <p:nvPr/>
        </p:nvSpPr>
        <p:spPr>
          <a:xfrm>
            <a:off x="7884602" y="2476170"/>
            <a:ext cx="16063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 err="1"/>
              <a:t>Sum</a:t>
            </a:r>
            <a:endParaRPr lang="nl-NL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Product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 err="1"/>
              <a:t>Terms</a:t>
            </a:r>
            <a:endParaRPr lang="nl-NL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/>
              <a:t>Combine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ADD2885B-0249-3F5E-69EB-A2A439903173}"/>
              </a:ext>
            </a:extLst>
          </p:cNvPr>
          <p:cNvSpPr txBox="1"/>
          <p:nvPr/>
        </p:nvSpPr>
        <p:spPr>
          <a:xfrm>
            <a:off x="3409643" y="4798345"/>
            <a:ext cx="3890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Sentence Starters: "First, I multiply...“</a:t>
            </a:r>
          </a:p>
          <a:p>
            <a:r>
              <a:rPr lang="en-US" sz="1200" dirty="0"/>
              <a:t>"Next, I combine the like terms by...“</a:t>
            </a:r>
          </a:p>
          <a:p>
            <a:r>
              <a:rPr lang="en-US" sz="1200" dirty="0"/>
              <a:t>"The result of expanding is...“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5C1CAA7B-AB85-EB12-B3CC-A09EDF601697}"/>
              </a:ext>
            </a:extLst>
          </p:cNvPr>
          <p:cNvSpPr txBox="1"/>
          <p:nvPr/>
        </p:nvSpPr>
        <p:spPr>
          <a:xfrm>
            <a:off x="3388659" y="5779048"/>
            <a:ext cx="3754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How do we simplify (x + 2)(x² + x + 3) ?</a:t>
            </a:r>
          </a:p>
          <a:p>
            <a:endParaRPr lang="en-US" sz="1200" dirty="0"/>
          </a:p>
          <a:p>
            <a:r>
              <a:rPr lang="en-US" sz="1200" i="1" dirty="0"/>
              <a:t>We start by multiplying each term in the first bracket by each term in the second bracket.</a:t>
            </a:r>
            <a:endParaRPr lang="nl-NL" sz="1200" i="1" dirty="0"/>
          </a:p>
        </p:txBody>
      </p:sp>
      <p:graphicFrame>
        <p:nvGraphicFramePr>
          <p:cNvPr id="29" name="Tabel 28">
            <a:extLst>
              <a:ext uri="{FF2B5EF4-FFF2-40B4-BE49-F238E27FC236}">
                <a16:creationId xmlns:a16="http://schemas.microsoft.com/office/drawing/2014/main" id="{7010BBCF-886B-FB32-6D8E-09E9CEBB80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58829"/>
              </p:ext>
            </p:extLst>
          </p:nvPr>
        </p:nvGraphicFramePr>
        <p:xfrm>
          <a:off x="3324665" y="807104"/>
          <a:ext cx="3975660" cy="3385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25220">
                  <a:extLst>
                    <a:ext uri="{9D8B030D-6E8A-4147-A177-3AD203B41FA5}">
                      <a16:colId xmlns:a16="http://schemas.microsoft.com/office/drawing/2014/main" val="204945012"/>
                    </a:ext>
                  </a:extLst>
                </a:gridCol>
                <a:gridCol w="1325220">
                  <a:extLst>
                    <a:ext uri="{9D8B030D-6E8A-4147-A177-3AD203B41FA5}">
                      <a16:colId xmlns:a16="http://schemas.microsoft.com/office/drawing/2014/main" val="3145872859"/>
                    </a:ext>
                  </a:extLst>
                </a:gridCol>
                <a:gridCol w="1325220">
                  <a:extLst>
                    <a:ext uri="{9D8B030D-6E8A-4147-A177-3AD203B41FA5}">
                      <a16:colId xmlns:a16="http://schemas.microsoft.com/office/drawing/2014/main" val="608264208"/>
                    </a:ext>
                  </a:extLst>
                </a:gridCol>
              </a:tblGrid>
              <a:tr h="338554">
                <a:tc>
                  <a:txBody>
                    <a:bodyPr/>
                    <a:lstStyle/>
                    <a:p>
                      <a:r>
                        <a:rPr lang="fr-FR" sz="1200" dirty="0"/>
                        <a:t>a. (x+2)(x</a:t>
                      </a:r>
                      <a:r>
                        <a:rPr lang="fr-FR" sz="1200" baseline="30000" dirty="0"/>
                        <a:t>2</a:t>
                      </a:r>
                      <a:r>
                        <a:rPr lang="fr-FR" sz="1200" dirty="0"/>
                        <a:t>−x+3)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b. (2x+3)(x</a:t>
                      </a:r>
                      <a:r>
                        <a:rPr lang="nl-NL" sz="1200" baseline="30000" dirty="0"/>
                        <a:t>2</a:t>
                      </a:r>
                      <a:r>
                        <a:rPr lang="nl-NL" sz="1200" dirty="0"/>
                        <a:t>+2x+5)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dirty="0"/>
                        <a:t>c.  (x-2)</a:t>
                      </a:r>
                      <a:r>
                        <a:rPr lang="nl-NL" sz="1200" baseline="30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69462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2884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62417A-171E-31AC-1CA0-D8FA77887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 3">
            <a:extLst>
              <a:ext uri="{FF2B5EF4-FFF2-40B4-BE49-F238E27FC236}">
                <a16:creationId xmlns:a16="http://schemas.microsoft.com/office/drawing/2014/main" id="{39C69FF0-7852-25D2-7E24-DBEADC155050}"/>
              </a:ext>
            </a:extLst>
          </p:cNvPr>
          <p:cNvGrpSpPr/>
          <p:nvPr/>
        </p:nvGrpSpPr>
        <p:grpSpPr>
          <a:xfrm>
            <a:off x="3216631" y="2757322"/>
            <a:ext cx="4213328" cy="1913301"/>
            <a:chOff x="2246554" y="7995160"/>
            <a:chExt cx="6390826" cy="2235635"/>
          </a:xfrm>
        </p:grpSpPr>
        <p:sp>
          <p:nvSpPr>
            <p:cNvPr id="7" name="Tekstvak 6">
              <a:extLst>
                <a:ext uri="{FF2B5EF4-FFF2-40B4-BE49-F238E27FC236}">
                  <a16:creationId xmlns:a16="http://schemas.microsoft.com/office/drawing/2014/main" id="{B2F1A124-740F-6091-10CF-0F18D795EE33}"/>
                </a:ext>
              </a:extLst>
            </p:cNvPr>
            <p:cNvSpPr txBox="1"/>
            <p:nvPr/>
          </p:nvSpPr>
          <p:spPr>
            <a:xfrm>
              <a:off x="2330981" y="7995160"/>
              <a:ext cx="6285133" cy="2216944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Speaking Frame:</a:t>
              </a:r>
            </a:p>
            <a:p>
              <a:r>
                <a:rPr lang="en-US" sz="1200" dirty="0"/>
                <a:t>Use this frame to </a:t>
              </a:r>
              <a:r>
                <a:rPr lang="en-US" sz="1200" b="1" dirty="0"/>
                <a:t>explain your solution</a:t>
              </a:r>
              <a:r>
                <a:rPr lang="en-US" sz="1200" dirty="0"/>
                <a:t>:</a:t>
              </a:r>
            </a:p>
            <a:p>
              <a:endParaRPr lang="en-US" sz="1200" dirty="0"/>
            </a:p>
            <a:p>
              <a:r>
                <a:rPr lang="en-US" sz="1200" dirty="0"/>
                <a:t>"To solve the quadratic inequality, I first solved the corresponding equation by ___. </a:t>
              </a:r>
            </a:p>
            <a:p>
              <a:r>
                <a:rPr lang="en-US" sz="1200" dirty="0"/>
                <a:t>Then, I identified the critical points for which LHS and RHS are equal: __ and __. </a:t>
              </a:r>
            </a:p>
            <a:p>
              <a:r>
                <a:rPr lang="en-US" sz="1200" dirty="0"/>
                <a:t>Next, I looked at the graphs of LHS and RHS to determine where the inequality holds. </a:t>
              </a:r>
            </a:p>
            <a:p>
              <a:r>
                <a:rPr lang="en-US" sz="1200" dirty="0"/>
                <a:t>The correct solution is __</a:t>
              </a:r>
              <a:r>
                <a:rPr lang="en-US" sz="1200" i="1" dirty="0"/>
                <a:t>."</a:t>
              </a:r>
              <a:endParaRPr lang="en-US" sz="1200" dirty="0"/>
            </a:p>
            <a:p>
              <a:endParaRPr lang="en-GB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</p:txBody>
        </p:sp>
        <p:sp>
          <p:nvSpPr>
            <p:cNvPr id="6" name="Rechthoek: afgeronde hoeken 5">
              <a:extLst>
                <a:ext uri="{FF2B5EF4-FFF2-40B4-BE49-F238E27FC236}">
                  <a16:creationId xmlns:a16="http://schemas.microsoft.com/office/drawing/2014/main" id="{A04DF363-5DC0-9F26-A0A1-EC757A429D1D}"/>
                </a:ext>
              </a:extLst>
            </p:cNvPr>
            <p:cNvSpPr/>
            <p:nvPr/>
          </p:nvSpPr>
          <p:spPr>
            <a:xfrm>
              <a:off x="2246554" y="8036893"/>
              <a:ext cx="6390826" cy="2193902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E0CA5AB3-84CE-D5C0-F525-6E2D6E066AC9}"/>
              </a:ext>
            </a:extLst>
          </p:cNvPr>
          <p:cNvGrpSpPr/>
          <p:nvPr/>
        </p:nvGrpSpPr>
        <p:grpSpPr>
          <a:xfrm>
            <a:off x="3220277" y="4771895"/>
            <a:ext cx="4213328" cy="1891657"/>
            <a:chOff x="288085" y="7838505"/>
            <a:chExt cx="6176327" cy="1008049"/>
          </a:xfrm>
        </p:grpSpPr>
        <p:sp>
          <p:nvSpPr>
            <p:cNvPr id="12" name="Rechthoek: afgeronde hoeken 11">
              <a:extLst>
                <a:ext uri="{FF2B5EF4-FFF2-40B4-BE49-F238E27FC236}">
                  <a16:creationId xmlns:a16="http://schemas.microsoft.com/office/drawing/2014/main" id="{2AB30F08-91D0-25D4-FD35-46B7E7FFE023}"/>
                </a:ext>
              </a:extLst>
            </p:cNvPr>
            <p:cNvSpPr/>
            <p:nvPr/>
          </p:nvSpPr>
          <p:spPr>
            <a:xfrm>
              <a:off x="288085" y="7843696"/>
              <a:ext cx="6176327" cy="1002858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kstvak 12">
                  <a:extLst>
                    <a:ext uri="{FF2B5EF4-FFF2-40B4-BE49-F238E27FC236}">
                      <a16:creationId xmlns:a16="http://schemas.microsoft.com/office/drawing/2014/main" id="{83CE6E41-95DB-AFC6-F963-BD51C149FEEC}"/>
                    </a:ext>
                  </a:extLst>
                </p:cNvPr>
                <p:cNvSpPr txBox="1"/>
                <p:nvPr/>
              </p:nvSpPr>
              <p:spPr>
                <a:xfrm>
                  <a:off x="441108" y="7838505"/>
                  <a:ext cx="5903480" cy="455372"/>
                </a:xfrm>
                <a:prstGeom prst="flowChartProcess">
                  <a:avLst/>
                </a:prstGeom>
                <a:noFill/>
                <a:ln>
                  <a:noFill/>
                  <a:prstDash val="solid"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noProof="0" dirty="0">
                      <a:latin typeface="ADLaM Display" panose="02010000000000000000" pitchFamily="2" charset="0"/>
                      <a:ea typeface="ADLaM Display" panose="02010000000000000000" pitchFamily="2" charset="0"/>
                      <a:cs typeface="ADLaM Display" panose="02010000000000000000" pitchFamily="2" charset="0"/>
                    </a:rPr>
                    <a:t>Example:</a:t>
                  </a:r>
                </a:p>
                <a:p>
                  <a:r>
                    <a:rPr lang="nl-NL" sz="1100" dirty="0" err="1"/>
                    <a:t>Solve</a:t>
                  </a:r>
                  <a:r>
                    <a:rPr lang="nl-NL" sz="1100" dirty="0"/>
                    <a:t>: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nl-NL" sz="11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11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NL" sz="11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nl-NL" sz="11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nl-NL" sz="11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1100" b="0" i="1" dirty="0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11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1100" b="0" i="1" dirty="0" smtClean="0">
                          <a:latin typeface="Cambria Math" panose="02040503050406030204" pitchFamily="18" charset="0"/>
                        </a:rPr>
                        <m:t> − 1 &lt; </m:t>
                      </m:r>
                      <m:r>
                        <a:rPr lang="nl-NL" sz="1100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1100" b="0" i="1" dirty="0" smtClean="0">
                          <a:latin typeface="Cambria Math" panose="02040503050406030204" pitchFamily="18" charset="0"/>
                        </a:rPr>
                        <m:t> + 3</m:t>
                      </m:r>
                    </m:oMath>
                  </a14:m>
                  <a:endParaRPr lang="nl-NL" sz="1100" b="0" dirty="0"/>
                </a:p>
                <a:p>
                  <a:br>
                    <a:rPr lang="nl-NL" sz="1100" b="0" dirty="0"/>
                  </a:br>
                  <a:endParaRPr lang="en-GB" sz="1100" noProof="0" dirty="0"/>
                </a:p>
              </p:txBody>
            </p:sp>
          </mc:Choice>
          <mc:Fallback>
            <p:sp>
              <p:nvSpPr>
                <p:cNvPr id="13" name="Tekstvak 12">
                  <a:extLst>
                    <a:ext uri="{FF2B5EF4-FFF2-40B4-BE49-F238E27FC236}">
                      <a16:creationId xmlns:a16="http://schemas.microsoft.com/office/drawing/2014/main" id="{83CE6E41-95DB-AFC6-F963-BD51C149FE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108" y="7838505"/>
                  <a:ext cx="5903480" cy="455372"/>
                </a:xfrm>
                <a:prstGeom prst="flowChartProcess">
                  <a:avLst/>
                </a:prstGeom>
                <a:blipFill>
                  <a:blip r:embed="rId2"/>
                  <a:stretch>
                    <a:fillRect t="-714"/>
                  </a:stretch>
                </a:blipFill>
                <a:ln>
                  <a:noFill/>
                  <a:prstDash val="solid"/>
                </a:ln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ep 13">
            <a:extLst>
              <a:ext uri="{FF2B5EF4-FFF2-40B4-BE49-F238E27FC236}">
                <a16:creationId xmlns:a16="http://schemas.microsoft.com/office/drawing/2014/main" id="{5346B599-D60A-249F-4776-D699A4CC9B15}"/>
              </a:ext>
            </a:extLst>
          </p:cNvPr>
          <p:cNvGrpSpPr/>
          <p:nvPr/>
        </p:nvGrpSpPr>
        <p:grpSpPr>
          <a:xfrm>
            <a:off x="7783568" y="157702"/>
            <a:ext cx="1968171" cy="2049455"/>
            <a:chOff x="-3778321" y="890604"/>
            <a:chExt cx="1501860" cy="1909846"/>
          </a:xfrm>
        </p:grpSpPr>
        <p:sp>
          <p:nvSpPr>
            <p:cNvPr id="15" name="Tekstvak 14">
              <a:extLst>
                <a:ext uri="{FF2B5EF4-FFF2-40B4-BE49-F238E27FC236}">
                  <a16:creationId xmlns:a16="http://schemas.microsoft.com/office/drawing/2014/main" id="{68D4430E-9E58-4633-A223-F864B1BC89BE}"/>
                </a:ext>
              </a:extLst>
            </p:cNvPr>
            <p:cNvSpPr txBox="1"/>
            <p:nvPr/>
          </p:nvSpPr>
          <p:spPr>
            <a:xfrm>
              <a:off x="-3743341" y="899804"/>
              <a:ext cx="1321432" cy="430216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Subject Vocab:</a:t>
              </a:r>
            </a:p>
            <a:p>
              <a:endParaRPr lang="en-GB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</p:txBody>
        </p:sp>
        <p:sp>
          <p:nvSpPr>
            <p:cNvPr id="16" name="Rechthoek: afgeronde hoeken 15">
              <a:extLst>
                <a:ext uri="{FF2B5EF4-FFF2-40B4-BE49-F238E27FC236}">
                  <a16:creationId xmlns:a16="http://schemas.microsoft.com/office/drawing/2014/main" id="{0D724356-02CA-4D97-F0D8-02A97404D032}"/>
                </a:ext>
              </a:extLst>
            </p:cNvPr>
            <p:cNvSpPr/>
            <p:nvPr/>
          </p:nvSpPr>
          <p:spPr>
            <a:xfrm>
              <a:off x="-3778321" y="890604"/>
              <a:ext cx="1501860" cy="1909846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</p:grpSp>
      <p:grpSp>
        <p:nvGrpSpPr>
          <p:cNvPr id="21" name="Groep 20">
            <a:extLst>
              <a:ext uri="{FF2B5EF4-FFF2-40B4-BE49-F238E27FC236}">
                <a16:creationId xmlns:a16="http://schemas.microsoft.com/office/drawing/2014/main" id="{5FBDA2F4-734D-68CB-BE1F-2F72271F3CA9}"/>
              </a:ext>
            </a:extLst>
          </p:cNvPr>
          <p:cNvGrpSpPr/>
          <p:nvPr/>
        </p:nvGrpSpPr>
        <p:grpSpPr>
          <a:xfrm>
            <a:off x="7783568" y="2297715"/>
            <a:ext cx="1968171" cy="2049454"/>
            <a:chOff x="5040278" y="169430"/>
            <a:chExt cx="1456855" cy="2758667"/>
          </a:xfrm>
        </p:grpSpPr>
        <p:sp>
          <p:nvSpPr>
            <p:cNvPr id="18" name="Rechthoek: afgeronde hoeken 17">
              <a:extLst>
                <a:ext uri="{FF2B5EF4-FFF2-40B4-BE49-F238E27FC236}">
                  <a16:creationId xmlns:a16="http://schemas.microsoft.com/office/drawing/2014/main" id="{CC2901C7-3353-C3C6-6385-CE21EAEC62E2}"/>
                </a:ext>
              </a:extLst>
            </p:cNvPr>
            <p:cNvSpPr/>
            <p:nvPr/>
          </p:nvSpPr>
          <p:spPr>
            <a:xfrm>
              <a:off x="5040278" y="169430"/>
              <a:ext cx="1456855" cy="2758667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19" name="Tekstvak 18">
              <a:extLst>
                <a:ext uri="{FF2B5EF4-FFF2-40B4-BE49-F238E27FC236}">
                  <a16:creationId xmlns:a16="http://schemas.microsoft.com/office/drawing/2014/main" id="{9A80F25C-2224-74F5-417E-13F415A674FF}"/>
                </a:ext>
              </a:extLst>
            </p:cNvPr>
            <p:cNvSpPr txBox="1"/>
            <p:nvPr/>
          </p:nvSpPr>
          <p:spPr>
            <a:xfrm>
              <a:off x="5249461" y="471782"/>
              <a:ext cx="1244838" cy="372854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pPr>
                <a:buFont typeface="Arial" panose="020B0604020202020204" pitchFamily="34" charset="0"/>
                <a:buChar char="•"/>
              </a:pPr>
              <a:endParaRPr lang="en-GB" sz="1200" noProof="0" dirty="0"/>
            </a:p>
          </p:txBody>
        </p:sp>
        <p:sp>
          <p:nvSpPr>
            <p:cNvPr id="20" name="Tekstvak 19">
              <a:extLst>
                <a:ext uri="{FF2B5EF4-FFF2-40B4-BE49-F238E27FC236}">
                  <a16:creationId xmlns:a16="http://schemas.microsoft.com/office/drawing/2014/main" id="{5AA82AA9-2721-8C18-8882-8EEFE84CEC32}"/>
                </a:ext>
              </a:extLst>
            </p:cNvPr>
            <p:cNvSpPr txBox="1"/>
            <p:nvPr/>
          </p:nvSpPr>
          <p:spPr>
            <a:xfrm>
              <a:off x="5144869" y="176883"/>
              <a:ext cx="1244838" cy="372854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General Vocab:</a:t>
              </a:r>
            </a:p>
          </p:txBody>
        </p:sp>
      </p:grpSp>
      <p:grpSp>
        <p:nvGrpSpPr>
          <p:cNvPr id="22" name="Groep 21">
            <a:extLst>
              <a:ext uri="{FF2B5EF4-FFF2-40B4-BE49-F238E27FC236}">
                <a16:creationId xmlns:a16="http://schemas.microsoft.com/office/drawing/2014/main" id="{1E09BDC5-D0C4-53D1-CF6F-BAD2C2D83F62}"/>
              </a:ext>
            </a:extLst>
          </p:cNvPr>
          <p:cNvGrpSpPr/>
          <p:nvPr/>
        </p:nvGrpSpPr>
        <p:grpSpPr>
          <a:xfrm>
            <a:off x="3231600" y="157702"/>
            <a:ext cx="4213328" cy="2180988"/>
            <a:chOff x="2691041" y="911447"/>
            <a:chExt cx="3773374" cy="1910858"/>
          </a:xfrm>
        </p:grpSpPr>
        <p:sp>
          <p:nvSpPr>
            <p:cNvPr id="23" name="Rechthoek: afgeronde hoeken 22">
              <a:extLst>
                <a:ext uri="{FF2B5EF4-FFF2-40B4-BE49-F238E27FC236}">
                  <a16:creationId xmlns:a16="http://schemas.microsoft.com/office/drawing/2014/main" id="{061CB7F6-C5B3-4138-2270-E780EA482795}"/>
                </a:ext>
              </a:extLst>
            </p:cNvPr>
            <p:cNvSpPr/>
            <p:nvPr/>
          </p:nvSpPr>
          <p:spPr>
            <a:xfrm>
              <a:off x="2691041" y="911447"/>
              <a:ext cx="3773374" cy="1910858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24" name="Tekstvak 23">
              <a:extLst>
                <a:ext uri="{FF2B5EF4-FFF2-40B4-BE49-F238E27FC236}">
                  <a16:creationId xmlns:a16="http://schemas.microsoft.com/office/drawing/2014/main" id="{B47E8BCD-CA6A-15EC-E7CD-5E83884DDAB2}"/>
                </a:ext>
              </a:extLst>
            </p:cNvPr>
            <p:cNvSpPr txBox="1"/>
            <p:nvPr/>
          </p:nvSpPr>
          <p:spPr>
            <a:xfrm>
              <a:off x="3004461" y="976498"/>
              <a:ext cx="3146534" cy="260733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l-NL" b="1" dirty="0" err="1"/>
                <a:t>Solving</a:t>
              </a:r>
              <a:r>
                <a:rPr lang="nl-NL" b="1" dirty="0"/>
                <a:t> </a:t>
              </a:r>
              <a:r>
                <a:rPr lang="nl-NL" b="1" dirty="0" err="1"/>
                <a:t>Quadratic</a:t>
              </a:r>
              <a:r>
                <a:rPr lang="nl-NL" b="1" dirty="0"/>
                <a:t> </a:t>
              </a:r>
              <a:r>
                <a:rPr lang="nl-NL" b="1" dirty="0" err="1"/>
                <a:t>Inequalities</a:t>
              </a:r>
              <a:endParaRPr lang="en-GB" sz="1800" b="1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</p:txBody>
        </p:sp>
      </p:grpSp>
      <p:sp>
        <p:nvSpPr>
          <p:cNvPr id="31" name="Rectangle 1">
            <a:extLst>
              <a:ext uri="{FF2B5EF4-FFF2-40B4-BE49-F238E27FC236}">
                <a16:creationId xmlns:a16="http://schemas.microsoft.com/office/drawing/2014/main" id="{7C86539C-52DD-4D0C-6E1E-E7044213E3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1600" y="509575"/>
            <a:ext cx="3911667" cy="502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2080" tIns="66040" rIns="132080" bIns="66040" numCol="1" anchor="ctr" anchorCtr="0" compatLnSpc="1">
            <a:prstTxWarp prst="textNoShape">
              <a:avLst/>
            </a:prstTxWarp>
            <a:spAutoFit/>
          </a:bodyPr>
          <a:lstStyle/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Assignment:</a:t>
            </a:r>
          </a:p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noProof="0" dirty="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sp>
        <p:nvSpPr>
          <p:cNvPr id="33" name="Stroomdiagram: Proces 32">
            <a:extLst>
              <a:ext uri="{FF2B5EF4-FFF2-40B4-BE49-F238E27FC236}">
                <a16:creationId xmlns:a16="http://schemas.microsoft.com/office/drawing/2014/main" id="{B2B3E7BC-217D-93C9-744C-0E64D14B1F39}"/>
              </a:ext>
            </a:extLst>
          </p:cNvPr>
          <p:cNvSpPr/>
          <p:nvPr/>
        </p:nvSpPr>
        <p:spPr>
          <a:xfrm>
            <a:off x="193997" y="157702"/>
            <a:ext cx="2740034" cy="4298229"/>
          </a:xfrm>
          <a:prstGeom prst="flowChartProcess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600"/>
          </a:p>
        </p:txBody>
      </p:sp>
      <p:sp>
        <p:nvSpPr>
          <p:cNvPr id="36" name="Stroomdiagram: Proces 35">
            <a:extLst>
              <a:ext uri="{FF2B5EF4-FFF2-40B4-BE49-F238E27FC236}">
                <a16:creationId xmlns:a16="http://schemas.microsoft.com/office/drawing/2014/main" id="{9203FBE3-358F-CE8E-FD91-599B88169E75}"/>
              </a:ext>
            </a:extLst>
          </p:cNvPr>
          <p:cNvSpPr/>
          <p:nvPr/>
        </p:nvSpPr>
        <p:spPr>
          <a:xfrm>
            <a:off x="193997" y="4627936"/>
            <a:ext cx="2740034" cy="2046892"/>
          </a:xfrm>
          <a:prstGeom prst="flowChartProcess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600"/>
          </a:p>
        </p:txBody>
      </p:sp>
      <p:sp>
        <p:nvSpPr>
          <p:cNvPr id="37" name="Rectangle 1">
            <a:extLst>
              <a:ext uri="{FF2B5EF4-FFF2-40B4-BE49-F238E27FC236}">
                <a16:creationId xmlns:a16="http://schemas.microsoft.com/office/drawing/2014/main" id="{8DE9CBBC-81E2-A997-133D-421311850F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103" y="4627936"/>
            <a:ext cx="2665822" cy="216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2080" tIns="66040" rIns="132080" bIns="66040" numCol="1" anchor="ctr" anchorCtr="0" compatLnSpc="1">
            <a:prstTxWarp prst="textNoShape">
              <a:avLst/>
            </a:prstTxWarp>
            <a:spAutoFit/>
          </a:bodyPr>
          <a:lstStyle/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Grammar / Language aids:</a:t>
            </a:r>
            <a:endParaRPr lang="en-GB" sz="1200" dirty="0"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marL="171450" indent="-171450" defTabSz="132070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nl-NL" altLang="nl-NL" sz="1200" dirty="0"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r>
              <a:rPr lang="en-US" sz="1200" b="1" dirty="0"/>
              <a:t>Key sentence structures:</a:t>
            </a: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200" i="1" dirty="0"/>
              <a:t>“I solved the equation by…”</a:t>
            </a: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200" i="1" dirty="0"/>
              <a:t>“The quadratic equation can be factorized as…”</a:t>
            </a: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200" i="1" dirty="0"/>
              <a:t>“I tested values in different intervals and found that…”</a:t>
            </a: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200" i="1" dirty="0"/>
              <a:t>“The correct solution is written as an inequality: …”</a:t>
            </a:r>
            <a:endParaRPr lang="en-US" sz="1200" dirty="0"/>
          </a:p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altLang="nl-NL" sz="1200" dirty="0">
              <a:latin typeface="STCaiyun" panose="02010800040101010101" pitchFamily="2" charset="-122"/>
              <a:ea typeface="STCaiyun" panose="02010800040101010101" pitchFamily="2" charset="-122"/>
            </a:endParaRPr>
          </a:p>
        </p:txBody>
      </p:sp>
      <p:grpSp>
        <p:nvGrpSpPr>
          <p:cNvPr id="40" name="Groep 39">
            <a:extLst>
              <a:ext uri="{FF2B5EF4-FFF2-40B4-BE49-F238E27FC236}">
                <a16:creationId xmlns:a16="http://schemas.microsoft.com/office/drawing/2014/main" id="{D4CF99D8-7863-E3DC-3BD9-C2431D3148DE}"/>
              </a:ext>
            </a:extLst>
          </p:cNvPr>
          <p:cNvGrpSpPr/>
          <p:nvPr/>
        </p:nvGrpSpPr>
        <p:grpSpPr>
          <a:xfrm>
            <a:off x="7781653" y="4455931"/>
            <a:ext cx="1968171" cy="1165474"/>
            <a:chOff x="5040278" y="-709631"/>
            <a:chExt cx="1456855" cy="3637728"/>
          </a:xfrm>
        </p:grpSpPr>
        <p:sp>
          <p:nvSpPr>
            <p:cNvPr id="41" name="Rechthoek: afgeronde hoeken 40">
              <a:extLst>
                <a:ext uri="{FF2B5EF4-FFF2-40B4-BE49-F238E27FC236}">
                  <a16:creationId xmlns:a16="http://schemas.microsoft.com/office/drawing/2014/main" id="{348A5B0D-E537-30DA-F1F0-6C675F3C792B}"/>
                </a:ext>
              </a:extLst>
            </p:cNvPr>
            <p:cNvSpPr/>
            <p:nvPr/>
          </p:nvSpPr>
          <p:spPr>
            <a:xfrm>
              <a:off x="5040278" y="-709631"/>
              <a:ext cx="1456855" cy="3637728"/>
            </a:xfrm>
            <a:prstGeom prst="flowChartProcess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43" name="Tekstvak 42">
              <a:extLst>
                <a:ext uri="{FF2B5EF4-FFF2-40B4-BE49-F238E27FC236}">
                  <a16:creationId xmlns:a16="http://schemas.microsoft.com/office/drawing/2014/main" id="{1597F16F-38D6-BC10-F9DB-C4080A7C4DD0}"/>
                </a:ext>
              </a:extLst>
            </p:cNvPr>
            <p:cNvSpPr txBox="1"/>
            <p:nvPr/>
          </p:nvSpPr>
          <p:spPr>
            <a:xfrm>
              <a:off x="5060686" y="-402972"/>
              <a:ext cx="1244838" cy="3170131"/>
            </a:xfrm>
            <a:prstGeom prst="flowChartProcess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Year: 3TTO</a:t>
              </a:r>
            </a:p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Subject: Math</a:t>
              </a:r>
            </a:p>
            <a:p>
              <a:endParaRPr lang="en-GB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Name:</a:t>
              </a:r>
            </a:p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Class: </a:t>
              </a:r>
            </a:p>
          </p:txBody>
        </p:sp>
      </p:grpSp>
      <p:sp>
        <p:nvSpPr>
          <p:cNvPr id="32" name="Rectangle 1">
            <a:extLst>
              <a:ext uri="{FF2B5EF4-FFF2-40B4-BE49-F238E27FC236}">
                <a16:creationId xmlns:a16="http://schemas.microsoft.com/office/drawing/2014/main" id="{C1979B4A-2408-AB00-FAD4-388A361B0B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569" y="177148"/>
            <a:ext cx="2665822" cy="4011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2080" tIns="66040" rIns="132080" bIns="66040" numCol="1" anchor="ctr" anchorCtr="0" compatLnSpc="1">
            <a:prstTxWarp prst="textNoShape">
              <a:avLst/>
            </a:prstTxWarp>
            <a:spAutoFit/>
          </a:bodyPr>
          <a:lstStyle/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Theory</a:t>
            </a:r>
            <a:r>
              <a:rPr lang="en-GB" sz="12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:</a:t>
            </a:r>
          </a:p>
          <a:p>
            <a:r>
              <a:rPr lang="en-US" b="1" dirty="0"/>
              <a:t>Steps to Solve a Quadratic Inequality</a:t>
            </a:r>
          </a:p>
          <a:p>
            <a:endParaRPr lang="en-US" sz="1200" b="1" dirty="0"/>
          </a:p>
          <a:p>
            <a:r>
              <a:rPr lang="en-US" sz="1200" b="1" dirty="0"/>
              <a:t>Step 1: Rewrite as an equation </a:t>
            </a:r>
            <a:r>
              <a:rPr lang="en-US" sz="1200" dirty="0"/>
              <a:t>to find the critical points where RHS and LHS of the inequality are equal.</a:t>
            </a:r>
            <a:r>
              <a:rPr lang="en-US" sz="1200" b="1" dirty="0"/>
              <a:t> </a:t>
            </a:r>
            <a:r>
              <a:rPr lang="en-US" sz="1200" dirty="0"/>
              <a:t>Then </a:t>
            </a:r>
            <a:r>
              <a:rPr lang="en-US" sz="1200" b="1" dirty="0"/>
              <a:t>solve</a:t>
            </a:r>
            <a:r>
              <a:rPr lang="en-US" sz="1200" dirty="0"/>
              <a:t> the </a:t>
            </a:r>
            <a:r>
              <a:rPr lang="en-US" sz="1200" b="1" dirty="0"/>
              <a:t>equation</a:t>
            </a:r>
            <a:r>
              <a:rPr lang="en-US" sz="1200" dirty="0"/>
              <a:t> </a:t>
            </a:r>
          </a:p>
          <a:p>
            <a:endParaRPr lang="en-US" sz="1200" b="1" dirty="0"/>
          </a:p>
          <a:p>
            <a:r>
              <a:rPr lang="en-US" sz="1200" b="1" dirty="0"/>
              <a:t>Step 2: Sketch the graphs </a:t>
            </a:r>
            <a:r>
              <a:rPr lang="en-US" sz="1200" dirty="0"/>
              <a:t>of RHS and LHS</a:t>
            </a:r>
            <a:r>
              <a:rPr lang="en-US" sz="1200" b="1" dirty="0"/>
              <a:t> </a:t>
            </a:r>
            <a:r>
              <a:rPr lang="en-US" sz="1200" i="1" dirty="0"/>
              <a:t>(if not given)</a:t>
            </a:r>
          </a:p>
          <a:p>
            <a:endParaRPr lang="en-US" sz="1200" dirty="0"/>
          </a:p>
          <a:p>
            <a:r>
              <a:rPr lang="en-US" sz="1200" b="1" dirty="0"/>
              <a:t>Step 3: Indicate </a:t>
            </a:r>
            <a:r>
              <a:rPr lang="en-US" sz="1200" dirty="0"/>
              <a:t>the solution</a:t>
            </a:r>
            <a:r>
              <a:rPr lang="en-US" sz="1200" b="1" dirty="0"/>
              <a:t> on a number line.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Use </a:t>
            </a:r>
            <a:r>
              <a:rPr lang="en-US" sz="1200" b="1" dirty="0"/>
              <a:t>open dots</a:t>
            </a:r>
            <a:r>
              <a:rPr lang="en-US" sz="1200" dirty="0"/>
              <a:t> for &lt; and &gt;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Use</a:t>
            </a:r>
            <a:r>
              <a:rPr lang="en-US" sz="1200" b="1" dirty="0"/>
              <a:t> closed dots</a:t>
            </a:r>
            <a:r>
              <a:rPr lang="en-US" sz="1200" dirty="0"/>
              <a:t> for ≤ and ≥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r>
              <a:rPr lang="en-US" sz="1200" b="1" dirty="0"/>
              <a:t>Step 4</a:t>
            </a:r>
            <a:r>
              <a:rPr lang="en-US" sz="1200" dirty="0"/>
              <a:t>: Write the </a:t>
            </a:r>
            <a:r>
              <a:rPr lang="en-US" sz="1200" b="1" dirty="0"/>
              <a:t>solution </a:t>
            </a:r>
            <a:r>
              <a:rPr lang="en-US" sz="1200" dirty="0"/>
              <a:t>to the inequality in</a:t>
            </a:r>
            <a:r>
              <a:rPr lang="en-US" sz="1200" b="1" dirty="0"/>
              <a:t> interval notation</a:t>
            </a:r>
          </a:p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dirty="0">
              <a:latin typeface="STCaiyun" panose="02010800040101010101" pitchFamily="2" charset="-122"/>
              <a:ea typeface="STCaiyun" panose="02010800040101010101" pitchFamily="2" charset="-122"/>
            </a:endParaRPr>
          </a:p>
        </p:txBody>
      </p:sp>
      <p:pic>
        <p:nvPicPr>
          <p:cNvPr id="2" name="Afbeelding 1" descr="Afbeelding met Graphics, grafische vormgeving, Lettertype, symbool&#10;&#10;Automatisch gegenereerde beschrijving">
            <a:extLst>
              <a:ext uri="{FF2B5EF4-FFF2-40B4-BE49-F238E27FC236}">
                <a16:creationId xmlns:a16="http://schemas.microsoft.com/office/drawing/2014/main" id="{ED32211C-753B-FC03-86BD-87FC711C84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832" y="5820032"/>
            <a:ext cx="722992" cy="72911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el 2">
                <a:extLst>
                  <a:ext uri="{FF2B5EF4-FFF2-40B4-BE49-F238E27FC236}">
                    <a16:creationId xmlns:a16="http://schemas.microsoft.com/office/drawing/2014/main" id="{C8782E87-C557-07C7-D272-FA6E97F3C45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0048230"/>
                  </p:ext>
                </p:extLst>
              </p:nvPr>
            </p:nvGraphicFramePr>
            <p:xfrm>
              <a:off x="7883716" y="440810"/>
              <a:ext cx="1818715" cy="140970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670312">
                      <a:extLst>
                        <a:ext uri="{9D8B030D-6E8A-4147-A177-3AD203B41FA5}">
                          <a16:colId xmlns:a16="http://schemas.microsoft.com/office/drawing/2014/main" val="1920595756"/>
                        </a:ext>
                      </a:extLst>
                    </a:gridCol>
                    <a:gridCol w="1148403">
                      <a:extLst>
                        <a:ext uri="{9D8B030D-6E8A-4147-A177-3AD203B41FA5}">
                          <a16:colId xmlns:a16="http://schemas.microsoft.com/office/drawing/2014/main" val="1913452397"/>
                        </a:ext>
                      </a:extLst>
                    </a:gridCol>
                  </a:tblGrid>
                  <a:tr h="351797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nl-NL" sz="900" u="none" strike="noStrike" dirty="0" err="1">
                              <a:effectLst/>
                            </a:rPr>
                            <a:t>Quadratic</a:t>
                          </a:r>
                          <a:r>
                            <a:rPr lang="nl-NL" sz="900" u="none" strike="noStrike" dirty="0">
                              <a:effectLst/>
                            </a:rPr>
                            <a:t> </a:t>
                          </a:r>
                          <a:r>
                            <a:rPr lang="nl-NL" sz="900" u="none" strike="noStrike" dirty="0" err="1">
                              <a:effectLst/>
                            </a:rPr>
                            <a:t>inequality</a:t>
                          </a:r>
                          <a:endParaRPr lang="nl-NL" sz="9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900" u="none" strike="noStrike" dirty="0">
                              <a:effectLst/>
                            </a:rPr>
                            <a:t>An inequality involving a quadratic expression (e.g.,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nl-NL" sz="900" b="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9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9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900" i="1" u="none" strike="noStrike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−5&lt;</m:t>
                              </m:r>
                              <m:r>
                                <a:rPr lang="en-US" sz="900" i="1" u="none" strike="noStrike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900" i="1" u="none" strike="noStrike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oMath>
                          </a14:m>
                          <a:r>
                            <a:rPr lang="en-US" sz="9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ptos Narrow" panose="020B0004020202020204" pitchFamily="34" charset="0"/>
                            </a:rPr>
                            <a:t>)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68529585"/>
                      </a:ext>
                    </a:extLst>
                  </a:tr>
                  <a:tr h="175898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nl-NL" sz="900" u="none" strike="noStrike">
                              <a:effectLst/>
                            </a:rPr>
                            <a:t>Parabola</a:t>
                          </a:r>
                          <a:endParaRPr lang="nl-NL" sz="9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900" u="none" strike="noStrike" dirty="0">
                              <a:effectLst/>
                            </a:rPr>
                            <a:t>The graph of a quadratic function</a:t>
                          </a:r>
                          <a:endParaRPr lang="en-US" sz="9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04416522"/>
                      </a:ext>
                    </a:extLst>
                  </a:tr>
                  <a:tr h="351797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nl-NL" sz="900" u="none" strike="noStrike">
                              <a:effectLst/>
                            </a:rPr>
                            <a:t>Interval notation</a:t>
                          </a:r>
                          <a:endParaRPr lang="nl-NL" sz="9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900" u="none" strike="noStrike" dirty="0">
                              <a:effectLst/>
                            </a:rPr>
                            <a:t>A way to express the solution set of an inequality </a:t>
                          </a:r>
                          <a:endParaRPr lang="en-US" sz="9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22758768"/>
                      </a:ext>
                    </a:extLst>
                  </a:tr>
                  <a:tr h="175898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nl-NL" sz="900" u="none" strike="noStrike">
                              <a:effectLst/>
                            </a:rPr>
                            <a:t>Number line</a:t>
                          </a:r>
                          <a:endParaRPr lang="nl-NL" sz="9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900" u="none" strike="noStrike" dirty="0">
                              <a:effectLst/>
                            </a:rPr>
                            <a:t>A visual representation of numerical solutions</a:t>
                          </a:r>
                          <a:endParaRPr lang="en-US" sz="9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2054308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el 2">
                <a:extLst>
                  <a:ext uri="{FF2B5EF4-FFF2-40B4-BE49-F238E27FC236}">
                    <a16:creationId xmlns:a16="http://schemas.microsoft.com/office/drawing/2014/main" id="{C8782E87-C557-07C7-D272-FA6E97F3C45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0048230"/>
                  </p:ext>
                </p:extLst>
              </p:nvPr>
            </p:nvGraphicFramePr>
            <p:xfrm>
              <a:off x="7883716" y="440810"/>
              <a:ext cx="1818715" cy="140970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670312">
                      <a:extLst>
                        <a:ext uri="{9D8B030D-6E8A-4147-A177-3AD203B41FA5}">
                          <a16:colId xmlns:a16="http://schemas.microsoft.com/office/drawing/2014/main" val="1920595756"/>
                        </a:ext>
                      </a:extLst>
                    </a:gridCol>
                    <a:gridCol w="1148403">
                      <a:extLst>
                        <a:ext uri="{9D8B030D-6E8A-4147-A177-3AD203B41FA5}">
                          <a16:colId xmlns:a16="http://schemas.microsoft.com/office/drawing/2014/main" val="1913452397"/>
                        </a:ext>
                      </a:extLst>
                    </a:gridCol>
                  </a:tblGrid>
                  <a:tr h="421005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nl-NL" sz="900" u="none" strike="noStrike" dirty="0" err="1">
                              <a:effectLst/>
                            </a:rPr>
                            <a:t>Quadratic</a:t>
                          </a:r>
                          <a:r>
                            <a:rPr lang="nl-NL" sz="900" u="none" strike="noStrike" dirty="0">
                              <a:effectLst/>
                            </a:rPr>
                            <a:t> </a:t>
                          </a:r>
                          <a:r>
                            <a:rPr lang="nl-NL" sz="900" u="none" strike="noStrike" dirty="0" err="1">
                              <a:effectLst/>
                            </a:rPr>
                            <a:t>inequality</a:t>
                          </a:r>
                          <a:endParaRPr lang="nl-NL" sz="9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8730" t="-7246" r="-1058" b="-2536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68529585"/>
                      </a:ext>
                    </a:extLst>
                  </a:tr>
                  <a:tr h="283845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nl-NL" sz="900" u="none" strike="noStrike">
                              <a:effectLst/>
                            </a:rPr>
                            <a:t>Parabola</a:t>
                          </a:r>
                          <a:endParaRPr lang="nl-NL" sz="9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900" u="none" strike="noStrike" dirty="0">
                              <a:effectLst/>
                            </a:rPr>
                            <a:t>The graph of a quadratic function</a:t>
                          </a:r>
                          <a:endParaRPr lang="en-US" sz="9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04416522"/>
                      </a:ext>
                    </a:extLst>
                  </a:tr>
                  <a:tr h="421005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nl-NL" sz="900" u="none" strike="noStrike">
                              <a:effectLst/>
                            </a:rPr>
                            <a:t>Interval notation</a:t>
                          </a:r>
                          <a:endParaRPr lang="nl-NL" sz="9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900" u="none" strike="noStrike" dirty="0">
                              <a:effectLst/>
                            </a:rPr>
                            <a:t>A way to express the solution set of an inequality </a:t>
                          </a:r>
                          <a:endParaRPr lang="en-US" sz="9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22758768"/>
                      </a:ext>
                    </a:extLst>
                  </a:tr>
                  <a:tr h="283845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nl-NL" sz="900" u="none" strike="noStrike">
                              <a:effectLst/>
                            </a:rPr>
                            <a:t>Number line</a:t>
                          </a:r>
                          <a:endParaRPr lang="nl-NL" sz="900" b="0" i="0" u="none" strike="noStrike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900" u="none" strike="noStrike" dirty="0">
                              <a:effectLst/>
                            </a:rPr>
                            <a:t>A visual representation of numerical solutions</a:t>
                          </a:r>
                          <a:endParaRPr lang="en-US" sz="9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ptos Narrow" panose="020B000402020202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20543086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6FD58072-C2C0-2667-70B9-10CDC9B56F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011430"/>
              </p:ext>
            </p:extLst>
          </p:nvPr>
        </p:nvGraphicFramePr>
        <p:xfrm>
          <a:off x="7883716" y="2659091"/>
          <a:ext cx="1818715" cy="8553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0312">
                  <a:extLst>
                    <a:ext uri="{9D8B030D-6E8A-4147-A177-3AD203B41FA5}">
                      <a16:colId xmlns:a16="http://schemas.microsoft.com/office/drawing/2014/main" val="4269747791"/>
                    </a:ext>
                  </a:extLst>
                </a:gridCol>
                <a:gridCol w="1148403">
                  <a:extLst>
                    <a:ext uri="{9D8B030D-6E8A-4147-A177-3AD203B41FA5}">
                      <a16:colId xmlns:a16="http://schemas.microsoft.com/office/drawing/2014/main" val="257990789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nl-NL" sz="900" u="none" strike="noStrike" dirty="0" err="1">
                          <a:effectLst/>
                        </a:rPr>
                        <a:t>Less</a:t>
                      </a:r>
                      <a:r>
                        <a:rPr lang="nl-NL" sz="900" u="none" strike="noStrike" dirty="0">
                          <a:effectLst/>
                        </a:rPr>
                        <a:t> </a:t>
                      </a:r>
                      <a:r>
                        <a:rPr lang="nl-NL" sz="900" u="none" strike="noStrike" dirty="0" err="1">
                          <a:effectLst/>
                        </a:rPr>
                        <a:t>than</a:t>
                      </a:r>
                      <a:endParaRPr lang="nl-NL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 dirty="0">
                          <a:effectLst/>
                        </a:rPr>
                        <a:t>&lt;</a:t>
                      </a:r>
                      <a:endParaRPr lang="nl-NL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559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nl-NL" sz="900" u="none" strike="noStrike">
                          <a:effectLst/>
                        </a:rPr>
                        <a:t>Greater than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 dirty="0">
                          <a:effectLst/>
                        </a:rPr>
                        <a:t>&gt;</a:t>
                      </a:r>
                      <a:endParaRPr lang="nl-NL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11341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nl-NL" sz="900" u="none" strike="noStrike">
                          <a:effectLst/>
                        </a:rPr>
                        <a:t>Equal to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 dirty="0">
                          <a:effectLst/>
                        </a:rPr>
                        <a:t>=</a:t>
                      </a:r>
                      <a:endParaRPr lang="nl-NL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76863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nl-NL" sz="900" u="none" strike="noStrike">
                          <a:effectLst/>
                        </a:rPr>
                        <a:t>Solve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</a:rPr>
                        <a:t>Find the answer, </a:t>
                      </a:r>
                      <a:br>
                        <a:rPr lang="en-US" sz="900" u="none" strike="noStrike" dirty="0">
                          <a:effectLst/>
                        </a:rPr>
                      </a:br>
                      <a:r>
                        <a:rPr lang="en-US" sz="900" u="none" strike="noStrike" dirty="0">
                          <a:effectLst/>
                        </a:rPr>
                        <a:t>when is it true?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974098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kstvak 8">
                <a:extLst>
                  <a:ext uri="{FF2B5EF4-FFF2-40B4-BE49-F238E27FC236}">
                    <a16:creationId xmlns:a16="http://schemas.microsoft.com/office/drawing/2014/main" id="{F4D70EE2-8100-C93E-E66F-BA79E03844D0}"/>
                  </a:ext>
                </a:extLst>
              </p:cNvPr>
              <p:cNvSpPr txBox="1"/>
              <p:nvPr/>
            </p:nvSpPr>
            <p:spPr>
              <a:xfrm>
                <a:off x="3282079" y="5276320"/>
                <a:ext cx="1264023" cy="11687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800" b="1" dirty="0"/>
                  <a:t>Step 1: Rewrite as an equation &amp; solve</a:t>
                </a:r>
                <a:endParaRPr lang="en-GB" sz="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NL" sz="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nl-NL" sz="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800" b="0" i="1" smtClean="0">
                          <a:latin typeface="Cambria Math" panose="02040503050406030204" pitchFamily="18" charset="0"/>
                        </a:rPr>
                        <m:t>−1=</m:t>
                      </m:r>
                      <m:r>
                        <a:rPr lang="nl-NL" sz="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800" b="0" i="1" smtClean="0">
                          <a:latin typeface="Cambria Math" panose="02040503050406030204" pitchFamily="18" charset="0"/>
                        </a:rPr>
                        <m:t>+3</m:t>
                      </m:r>
                    </m:oMath>
                    <m:oMath xmlns:m="http://schemas.openxmlformats.org/officeDocument/2006/math">
                      <m:f>
                        <m:fPr>
                          <m:ctrlPr>
                            <a:rPr lang="nl-NL" sz="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NL" sz="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nl-NL" sz="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nl-NL" sz="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800" b="0" i="1" smtClean="0">
                          <a:latin typeface="Cambria Math" panose="02040503050406030204" pitchFamily="18" charset="0"/>
                        </a:rPr>
                        <m:t>−4=0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nl-NL" sz="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nl-NL" sz="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800" b="0" i="1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nl-NL" sz="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800" b="0" i="1" smtClean="0">
                          <a:latin typeface="Cambria Math" panose="02040503050406030204" pitchFamily="18" charset="0"/>
                        </a:rPr>
                        <m:t> −8=0</m:t>
                      </m:r>
                    </m:oMath>
                    <m:oMath xmlns:m="http://schemas.openxmlformats.org/officeDocument/2006/math">
                      <m:d>
                        <m:dPr>
                          <m:ctrlPr>
                            <a:rPr lang="nl-NL" sz="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l-NL" sz="8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d>
                        <m:dPr>
                          <m:ctrlPr>
                            <a:rPr lang="nl-NL" sz="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nl-NL" sz="8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e>
                      </m:d>
                      <m:r>
                        <a:rPr lang="nl-NL" sz="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  <m:oMath xmlns:m="http://schemas.openxmlformats.org/officeDocument/2006/math">
                      <m:r>
                        <a:rPr lang="nl-NL" sz="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800" b="0" i="1" smtClean="0">
                          <a:latin typeface="Cambria Math" panose="02040503050406030204" pitchFamily="18" charset="0"/>
                        </a:rPr>
                        <m:t>=−2∨</m:t>
                      </m:r>
                      <m:r>
                        <a:rPr lang="nl-NL" sz="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sz="800" b="0" i="1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nl-NL" sz="800" b="0" dirty="0"/>
              </a:p>
            </p:txBody>
          </p:sp>
        </mc:Choice>
        <mc:Fallback>
          <p:sp>
            <p:nvSpPr>
              <p:cNvPr id="9" name="Tekstvak 8">
                <a:extLst>
                  <a:ext uri="{FF2B5EF4-FFF2-40B4-BE49-F238E27FC236}">
                    <a16:creationId xmlns:a16="http://schemas.microsoft.com/office/drawing/2014/main" id="{F4D70EE2-8100-C93E-E66F-BA79E03844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2079" y="5276320"/>
                <a:ext cx="1264023" cy="116878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Grafiek van een wiskundige functie">
            <a:extLst>
              <a:ext uri="{FF2B5EF4-FFF2-40B4-BE49-F238E27FC236}">
                <a16:creationId xmlns:a16="http://schemas.microsoft.com/office/drawing/2014/main" id="{F264C4D9-F507-0237-903C-022363355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277" y="4921894"/>
            <a:ext cx="1006108" cy="1006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kstvak 24">
                <a:extLst>
                  <a:ext uri="{FF2B5EF4-FFF2-40B4-BE49-F238E27FC236}">
                    <a16:creationId xmlns:a16="http://schemas.microsoft.com/office/drawing/2014/main" id="{B4A2A5AA-7845-AEEA-7B5F-FB00355B6A13}"/>
                  </a:ext>
                </a:extLst>
              </p:cNvPr>
              <p:cNvSpPr txBox="1"/>
              <p:nvPr/>
            </p:nvSpPr>
            <p:spPr>
              <a:xfrm>
                <a:off x="4392354" y="5276320"/>
                <a:ext cx="1917640" cy="12511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800" b="1" dirty="0"/>
                  <a:t>Step 2: Graphs </a:t>
                </a:r>
                <a:r>
                  <a:rPr lang="en-US" sz="800" dirty="0"/>
                  <a:t>of LHS and RHS </a:t>
                </a:r>
                <a:r>
                  <a:rPr lang="en-US" sz="800" dirty="0">
                    <a:sym typeface="Wingdings" panose="05000000000000000000" pitchFamily="2" charset="2"/>
                  </a:rPr>
                  <a:t></a:t>
                </a:r>
                <a:endParaRPr lang="en-US" sz="800" dirty="0"/>
              </a:p>
              <a:p>
                <a:endParaRPr lang="en-US" sz="800" b="1" dirty="0"/>
              </a:p>
              <a:p>
                <a:r>
                  <a:rPr lang="en-US" sz="800" b="1" dirty="0"/>
                  <a:t>Step 3: Indicate solution on number line</a:t>
                </a:r>
              </a:p>
              <a:p>
                <a:endParaRPr lang="en-US" sz="800" b="1" dirty="0"/>
              </a:p>
              <a:p>
                <a:endParaRPr lang="en-US" sz="800" b="1" dirty="0"/>
              </a:p>
              <a:p>
                <a:endParaRPr lang="en-US" sz="800" b="1" dirty="0"/>
              </a:p>
              <a:p>
                <a:r>
                  <a:rPr lang="en-US" sz="800" b="1" dirty="0"/>
                  <a:t>Step4: Solution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nl-NL" sz="8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sz="8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nl-NL" sz="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nl-NL" sz="800" b="0" i="1" dirty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nl-NL" sz="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sz="8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nl-NL" sz="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nl-NL" sz="800" b="0" i="1" dirty="0" smtClean="0">
                        <a:latin typeface="Cambria Math" panose="02040503050406030204" pitchFamily="18" charset="0"/>
                      </a:rPr>
                      <m:t> − 1 &lt; </m:t>
                    </m:r>
                    <m:r>
                      <a:rPr lang="nl-NL" sz="800" b="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nl-NL" sz="800" b="0" i="1" dirty="0" smtClean="0">
                        <a:latin typeface="Cambria Math" panose="02040503050406030204" pitchFamily="18" charset="0"/>
                      </a:rPr>
                      <m:t> + 3</m:t>
                    </m:r>
                  </m:oMath>
                </a14:m>
                <a:r>
                  <a:rPr lang="nl-NL" sz="800" b="0" dirty="0"/>
                  <a:t> </a:t>
                </a:r>
                <a:r>
                  <a:rPr lang="nl-NL" sz="800" b="0" dirty="0" err="1"/>
                  <a:t>gives</a:t>
                </a:r>
                <a:r>
                  <a:rPr lang="nl-NL" sz="800" b="0" dirty="0"/>
                  <a:t> </a:t>
                </a:r>
                <a14:m>
                  <m:oMath xmlns:m="http://schemas.openxmlformats.org/officeDocument/2006/math">
                    <m:r>
                      <a:rPr lang="nl-NL" sz="800" b="0" i="1" smtClean="0">
                        <a:latin typeface="Cambria Math" panose="02040503050406030204" pitchFamily="18" charset="0"/>
                      </a:rPr>
                      <m:t>−2&lt;</m:t>
                    </m:r>
                    <m:r>
                      <a:rPr lang="nl-NL" sz="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nl-NL" sz="800" b="0" i="1" smtClean="0">
                        <a:latin typeface="Cambria Math" panose="02040503050406030204" pitchFamily="18" charset="0"/>
                      </a:rPr>
                      <m:t>&lt;4</m:t>
                    </m:r>
                  </m:oMath>
                </a14:m>
                <a:endParaRPr lang="nl-NL" sz="800" b="0" dirty="0"/>
              </a:p>
              <a:p>
                <a:endParaRPr lang="en-GB" sz="800" dirty="0"/>
              </a:p>
            </p:txBody>
          </p:sp>
        </mc:Choice>
        <mc:Fallback>
          <p:sp>
            <p:nvSpPr>
              <p:cNvPr id="25" name="Tekstvak 24">
                <a:extLst>
                  <a:ext uri="{FF2B5EF4-FFF2-40B4-BE49-F238E27FC236}">
                    <a16:creationId xmlns:a16="http://schemas.microsoft.com/office/drawing/2014/main" id="{B4A2A5AA-7845-AEEA-7B5F-FB00355B6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2354" y="5276320"/>
                <a:ext cx="1917640" cy="125111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Rechte verbindingslijn 26">
            <a:extLst>
              <a:ext uri="{FF2B5EF4-FFF2-40B4-BE49-F238E27FC236}">
                <a16:creationId xmlns:a16="http://schemas.microsoft.com/office/drawing/2014/main" id="{392B4AB6-6D92-FD4B-672C-A569A6C4D981}"/>
              </a:ext>
            </a:extLst>
          </p:cNvPr>
          <p:cNvCxnSpPr/>
          <p:nvPr/>
        </p:nvCxnSpPr>
        <p:spPr>
          <a:xfrm>
            <a:off x="4591280" y="5803823"/>
            <a:ext cx="1192306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Rechte verbindingslijn met pijl 28">
            <a:extLst>
              <a:ext uri="{FF2B5EF4-FFF2-40B4-BE49-F238E27FC236}">
                <a16:creationId xmlns:a16="http://schemas.microsoft.com/office/drawing/2014/main" id="{1A7F8DA3-D819-090B-0D61-3861A226048C}"/>
              </a:ext>
            </a:extLst>
          </p:cNvPr>
          <p:cNvCxnSpPr/>
          <p:nvPr/>
        </p:nvCxnSpPr>
        <p:spPr>
          <a:xfrm>
            <a:off x="4869454" y="5741267"/>
            <a:ext cx="572122" cy="0"/>
          </a:xfrm>
          <a:prstGeom prst="straightConnector1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Ovaal 29">
            <a:extLst>
              <a:ext uri="{FF2B5EF4-FFF2-40B4-BE49-F238E27FC236}">
                <a16:creationId xmlns:a16="http://schemas.microsoft.com/office/drawing/2014/main" id="{0CE889BD-4CFA-E26E-6161-4DE6665356DD}"/>
              </a:ext>
            </a:extLst>
          </p:cNvPr>
          <p:cNvSpPr/>
          <p:nvPr/>
        </p:nvSpPr>
        <p:spPr>
          <a:xfrm>
            <a:off x="4830052" y="5715339"/>
            <a:ext cx="45719" cy="4836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Ovaal 33">
            <a:extLst>
              <a:ext uri="{FF2B5EF4-FFF2-40B4-BE49-F238E27FC236}">
                <a16:creationId xmlns:a16="http://schemas.microsoft.com/office/drawing/2014/main" id="{B64E2734-E491-0972-0BC0-8FE400A53EC5}"/>
              </a:ext>
            </a:extLst>
          </p:cNvPr>
          <p:cNvSpPr/>
          <p:nvPr/>
        </p:nvSpPr>
        <p:spPr>
          <a:xfrm>
            <a:off x="5448065" y="5716275"/>
            <a:ext cx="45719" cy="4836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38" name="Rechte verbindingslijn 37">
            <a:extLst>
              <a:ext uri="{FF2B5EF4-FFF2-40B4-BE49-F238E27FC236}">
                <a16:creationId xmlns:a16="http://schemas.microsoft.com/office/drawing/2014/main" id="{A4BB7A66-F05D-D87F-B8FD-5CBD41B0614B}"/>
              </a:ext>
            </a:extLst>
          </p:cNvPr>
          <p:cNvCxnSpPr/>
          <p:nvPr/>
        </p:nvCxnSpPr>
        <p:spPr>
          <a:xfrm>
            <a:off x="4847014" y="5785353"/>
            <a:ext cx="0" cy="4255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Rechte verbindingslijn 41">
            <a:extLst>
              <a:ext uri="{FF2B5EF4-FFF2-40B4-BE49-F238E27FC236}">
                <a16:creationId xmlns:a16="http://schemas.microsoft.com/office/drawing/2014/main" id="{0690D3D3-5C3D-4B78-0668-103A44997E4A}"/>
              </a:ext>
            </a:extLst>
          </p:cNvPr>
          <p:cNvCxnSpPr/>
          <p:nvPr/>
        </p:nvCxnSpPr>
        <p:spPr>
          <a:xfrm>
            <a:off x="5470638" y="5786289"/>
            <a:ext cx="0" cy="4255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kstvak 43">
            <a:extLst>
              <a:ext uri="{FF2B5EF4-FFF2-40B4-BE49-F238E27FC236}">
                <a16:creationId xmlns:a16="http://schemas.microsoft.com/office/drawing/2014/main" id="{AAD481C8-E6A2-E2C7-15B4-7E7B9E80C2C9}"/>
              </a:ext>
            </a:extLst>
          </p:cNvPr>
          <p:cNvSpPr txBox="1"/>
          <p:nvPr/>
        </p:nvSpPr>
        <p:spPr>
          <a:xfrm>
            <a:off x="4701449" y="5783673"/>
            <a:ext cx="3029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/>
              <a:t>-2</a:t>
            </a: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0D1E6337-19E3-8C56-35C2-9EC0C00FA8D0}"/>
              </a:ext>
            </a:extLst>
          </p:cNvPr>
          <p:cNvSpPr txBox="1"/>
          <p:nvPr/>
        </p:nvSpPr>
        <p:spPr>
          <a:xfrm>
            <a:off x="5347226" y="5796177"/>
            <a:ext cx="3029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/>
              <a:t>4</a:t>
            </a: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DE2A6672-5085-EBE4-73FA-7792CEF04F8A}"/>
              </a:ext>
            </a:extLst>
          </p:cNvPr>
          <p:cNvSpPr txBox="1"/>
          <p:nvPr/>
        </p:nvSpPr>
        <p:spPr>
          <a:xfrm>
            <a:off x="5710243" y="5684881"/>
            <a:ext cx="3029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800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673604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A08F4-7124-54E8-859B-A756CDEF2A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 3">
            <a:extLst>
              <a:ext uri="{FF2B5EF4-FFF2-40B4-BE49-F238E27FC236}">
                <a16:creationId xmlns:a16="http://schemas.microsoft.com/office/drawing/2014/main" id="{9CF07AD2-74EF-2313-E892-BB8EFBC35BFD}"/>
              </a:ext>
            </a:extLst>
          </p:cNvPr>
          <p:cNvGrpSpPr/>
          <p:nvPr/>
        </p:nvGrpSpPr>
        <p:grpSpPr>
          <a:xfrm>
            <a:off x="3220276" y="3022053"/>
            <a:ext cx="4213327" cy="2101585"/>
            <a:chOff x="2246554" y="7748297"/>
            <a:chExt cx="6390826" cy="2193902"/>
          </a:xfrm>
        </p:grpSpPr>
        <p:grpSp>
          <p:nvGrpSpPr>
            <p:cNvPr id="5" name="Groep 4">
              <a:extLst>
                <a:ext uri="{FF2B5EF4-FFF2-40B4-BE49-F238E27FC236}">
                  <a16:creationId xmlns:a16="http://schemas.microsoft.com/office/drawing/2014/main" id="{38CF1257-6F78-6864-B775-B22CE6352C84}"/>
                </a:ext>
              </a:extLst>
            </p:cNvPr>
            <p:cNvGrpSpPr/>
            <p:nvPr/>
          </p:nvGrpSpPr>
          <p:grpSpPr>
            <a:xfrm>
              <a:off x="2330982" y="7826634"/>
              <a:ext cx="6285133" cy="2082457"/>
              <a:chOff x="2330982" y="8108574"/>
              <a:chExt cx="6285133" cy="2082457"/>
            </a:xfrm>
          </p:grpSpPr>
          <p:sp>
            <p:nvSpPr>
              <p:cNvPr id="7" name="Tekstvak 6">
                <a:extLst>
                  <a:ext uri="{FF2B5EF4-FFF2-40B4-BE49-F238E27FC236}">
                    <a16:creationId xmlns:a16="http://schemas.microsoft.com/office/drawing/2014/main" id="{69250F42-5195-DA44-E277-33D1EAD14904}"/>
                  </a:ext>
                </a:extLst>
              </p:cNvPr>
              <p:cNvSpPr txBox="1"/>
              <p:nvPr/>
            </p:nvSpPr>
            <p:spPr>
              <a:xfrm>
                <a:off x="2330982" y="8108574"/>
                <a:ext cx="6285133" cy="2024167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200" noProof="0" dirty="0">
                    <a:latin typeface="ADLaM Display" panose="02010000000000000000" pitchFamily="2" charset="0"/>
                    <a:ea typeface="ADLaM Display" panose="02010000000000000000" pitchFamily="2" charset="0"/>
                    <a:cs typeface="ADLaM Display" panose="02010000000000000000" pitchFamily="2" charset="0"/>
                  </a:rPr>
                  <a:t>Speaking Frame:</a:t>
                </a:r>
              </a:p>
              <a:p>
                <a:r>
                  <a:rPr lang="en-US" sz="1200" dirty="0"/>
                  <a:t>I think my number (</a:t>
                </a:r>
                <a:r>
                  <a:rPr lang="en-US" sz="1200" b="1" i="1" dirty="0"/>
                  <a:t>pronounce</a:t>
                </a:r>
                <a:r>
                  <a:rPr lang="en-US" sz="1200" dirty="0"/>
                  <a:t>)______ should be                the number (</a:t>
                </a:r>
                <a:r>
                  <a:rPr lang="en-US" sz="1200" b="1" i="1" dirty="0"/>
                  <a:t>pronounce</a:t>
                </a:r>
                <a:r>
                  <a:rPr lang="en-US" sz="1200" dirty="0"/>
                  <a:t>)_____ </a:t>
                </a:r>
              </a:p>
              <a:p>
                <a:endParaRPr lang="en-US" sz="1200" dirty="0"/>
              </a:p>
              <a:p>
                <a:r>
                  <a:rPr lang="en-US" sz="1200" dirty="0"/>
                  <a:t>because if I compare the decimals from left to right, I can</a:t>
                </a:r>
              </a:p>
              <a:p>
                <a:endParaRPr lang="en-US" sz="1200" dirty="0"/>
              </a:p>
              <a:p>
                <a:r>
                  <a:rPr lang="en-US" sz="1200" dirty="0"/>
                  <a:t>see that the digit at the place of  the                          </a:t>
                </a:r>
              </a:p>
              <a:p>
                <a:endParaRPr lang="en-US" sz="1200" dirty="0"/>
              </a:p>
              <a:p>
                <a:endParaRPr lang="en-US" sz="1200" dirty="0"/>
              </a:p>
              <a:p>
                <a:r>
                  <a:rPr lang="en-US" sz="1200" dirty="0"/>
                  <a:t>_________(</a:t>
                </a:r>
                <a:r>
                  <a:rPr lang="en-US" sz="1200" b="1" i="1" dirty="0"/>
                  <a:t>name digit</a:t>
                </a:r>
                <a:r>
                  <a:rPr lang="en-US" sz="1200" dirty="0"/>
                  <a:t>) is                    than  ______ (</a:t>
                </a:r>
                <a:r>
                  <a:rPr lang="en-US" sz="1200" b="1" i="1" dirty="0"/>
                  <a:t>name digit</a:t>
                </a:r>
                <a:r>
                  <a:rPr lang="en-US" sz="1200" dirty="0"/>
                  <a:t>).</a:t>
                </a:r>
                <a:endParaRPr lang="nl-NL" sz="1200" dirty="0"/>
              </a:p>
            </p:txBody>
          </p:sp>
          <p:sp>
            <p:nvSpPr>
              <p:cNvPr id="8" name="Tekstvak 7">
                <a:extLst>
                  <a:ext uri="{FF2B5EF4-FFF2-40B4-BE49-F238E27FC236}">
                    <a16:creationId xmlns:a16="http://schemas.microsoft.com/office/drawing/2014/main" id="{882D34CB-2DD7-AAD0-9090-85059A234FE3}"/>
                  </a:ext>
                </a:extLst>
              </p:cNvPr>
              <p:cNvSpPr txBox="1"/>
              <p:nvPr/>
            </p:nvSpPr>
            <p:spPr>
              <a:xfrm>
                <a:off x="7147299" y="8312699"/>
                <a:ext cx="707755" cy="321297"/>
              </a:xfrm>
              <a:custGeom>
                <a:avLst/>
                <a:gdLst>
                  <a:gd name="connsiteX0" fmla="*/ 0 w 707755"/>
                  <a:gd name="connsiteY0" fmla="*/ 0 h 321297"/>
                  <a:gd name="connsiteX1" fmla="*/ 707755 w 707755"/>
                  <a:gd name="connsiteY1" fmla="*/ 0 h 321297"/>
                  <a:gd name="connsiteX2" fmla="*/ 707755 w 707755"/>
                  <a:gd name="connsiteY2" fmla="*/ 321297 h 321297"/>
                  <a:gd name="connsiteX3" fmla="*/ 0 w 707755"/>
                  <a:gd name="connsiteY3" fmla="*/ 321297 h 321297"/>
                  <a:gd name="connsiteX4" fmla="*/ 0 w 707755"/>
                  <a:gd name="connsiteY4" fmla="*/ 0 h 321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7755" h="321297" fill="none" extrusionOk="0">
                    <a:moveTo>
                      <a:pt x="0" y="0"/>
                    </a:moveTo>
                    <a:cubicBezTo>
                      <a:pt x="106669" y="31000"/>
                      <a:pt x="602283" y="5861"/>
                      <a:pt x="707755" y="0"/>
                    </a:cubicBezTo>
                    <a:cubicBezTo>
                      <a:pt x="726864" y="102929"/>
                      <a:pt x="703183" y="164437"/>
                      <a:pt x="707755" y="321297"/>
                    </a:cubicBezTo>
                    <a:cubicBezTo>
                      <a:pt x="359862" y="326057"/>
                      <a:pt x="238263" y="362084"/>
                      <a:pt x="0" y="321297"/>
                    </a:cubicBezTo>
                    <a:cubicBezTo>
                      <a:pt x="-2722" y="203019"/>
                      <a:pt x="17095" y="33314"/>
                      <a:pt x="0" y="0"/>
                    </a:cubicBezTo>
                    <a:close/>
                  </a:path>
                  <a:path w="707755" h="321297" stroke="0" extrusionOk="0">
                    <a:moveTo>
                      <a:pt x="0" y="0"/>
                    </a:moveTo>
                    <a:cubicBezTo>
                      <a:pt x="292525" y="-33944"/>
                      <a:pt x="497823" y="59727"/>
                      <a:pt x="707755" y="0"/>
                    </a:cubicBezTo>
                    <a:cubicBezTo>
                      <a:pt x="716600" y="35363"/>
                      <a:pt x="710115" y="262937"/>
                      <a:pt x="707755" y="321297"/>
                    </a:cubicBezTo>
                    <a:cubicBezTo>
                      <a:pt x="436791" y="366804"/>
                      <a:pt x="249594" y="383161"/>
                      <a:pt x="0" y="321297"/>
                    </a:cubicBezTo>
                    <a:cubicBezTo>
                      <a:pt x="20895" y="251141"/>
                      <a:pt x="-8694" y="149836"/>
                      <a:pt x="0" y="0"/>
                    </a:cubicBezTo>
                    <a:close/>
                  </a:path>
                </a:pathLst>
              </a:custGeom>
              <a:ln>
                <a:prstDash val="solid"/>
                <a:extLst>
                  <a:ext uri="{C807C97D-BFC1-408E-A445-0C87EB9F89A2}">
                    <ask:lineSketchStyleProps xmlns:ask="http://schemas.microsoft.com/office/drawing/2018/sketchyshapes" sd="981765707">
                      <a:prstGeom prst="rect">
                        <a:avLst/>
                      </a:prstGeom>
                      <ask:type>
                        <ask:lineSketchCurved/>
                      </ask:type>
                    </ask:lineSketchStyleProps>
                  </a:ext>
                </a:extLst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noProof="0"/>
                  <a:t>before</a:t>
                </a:r>
              </a:p>
              <a:p>
                <a:pPr algn="ctr"/>
                <a:r>
                  <a:rPr lang="en-GB" sz="700" noProof="0" dirty="0"/>
                  <a:t>after</a:t>
                </a:r>
              </a:p>
            </p:txBody>
          </p:sp>
          <p:sp>
            <p:nvSpPr>
              <p:cNvPr id="9" name="Tekstvak 8">
                <a:extLst>
                  <a:ext uri="{FF2B5EF4-FFF2-40B4-BE49-F238E27FC236}">
                    <a16:creationId xmlns:a16="http://schemas.microsoft.com/office/drawing/2014/main" id="{B32422B9-E4DB-2834-C1A9-752B0825164E}"/>
                  </a:ext>
                </a:extLst>
              </p:cNvPr>
              <p:cNvSpPr txBox="1"/>
              <p:nvPr/>
            </p:nvSpPr>
            <p:spPr>
              <a:xfrm>
                <a:off x="5998852" y="9211799"/>
                <a:ext cx="1148447" cy="658658"/>
              </a:xfrm>
              <a:custGeom>
                <a:avLst/>
                <a:gdLst>
                  <a:gd name="connsiteX0" fmla="*/ 0 w 1148447"/>
                  <a:gd name="connsiteY0" fmla="*/ 0 h 658658"/>
                  <a:gd name="connsiteX1" fmla="*/ 1148447 w 1148447"/>
                  <a:gd name="connsiteY1" fmla="*/ 0 h 658658"/>
                  <a:gd name="connsiteX2" fmla="*/ 1148447 w 1148447"/>
                  <a:gd name="connsiteY2" fmla="*/ 658658 h 658658"/>
                  <a:gd name="connsiteX3" fmla="*/ 0 w 1148447"/>
                  <a:gd name="connsiteY3" fmla="*/ 658658 h 658658"/>
                  <a:gd name="connsiteX4" fmla="*/ 0 w 1148447"/>
                  <a:gd name="connsiteY4" fmla="*/ 0 h 6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8447" h="658658" fill="none" extrusionOk="0">
                    <a:moveTo>
                      <a:pt x="0" y="0"/>
                    </a:moveTo>
                    <a:cubicBezTo>
                      <a:pt x="468569" y="-73806"/>
                      <a:pt x="870012" y="31275"/>
                      <a:pt x="1148447" y="0"/>
                    </a:cubicBezTo>
                    <a:cubicBezTo>
                      <a:pt x="1184962" y="276221"/>
                      <a:pt x="1164210" y="536799"/>
                      <a:pt x="1148447" y="658658"/>
                    </a:cubicBezTo>
                    <a:cubicBezTo>
                      <a:pt x="917723" y="635241"/>
                      <a:pt x="447449" y="610639"/>
                      <a:pt x="0" y="658658"/>
                    </a:cubicBezTo>
                    <a:cubicBezTo>
                      <a:pt x="-58041" y="424911"/>
                      <a:pt x="-24819" y="159294"/>
                      <a:pt x="0" y="0"/>
                    </a:cubicBezTo>
                    <a:close/>
                  </a:path>
                  <a:path w="1148447" h="658658" stroke="0" extrusionOk="0">
                    <a:moveTo>
                      <a:pt x="0" y="0"/>
                    </a:moveTo>
                    <a:cubicBezTo>
                      <a:pt x="309290" y="89114"/>
                      <a:pt x="728509" y="70176"/>
                      <a:pt x="1148447" y="0"/>
                    </a:cubicBezTo>
                    <a:cubicBezTo>
                      <a:pt x="1098234" y="172482"/>
                      <a:pt x="1111500" y="379950"/>
                      <a:pt x="1148447" y="658658"/>
                    </a:cubicBezTo>
                    <a:cubicBezTo>
                      <a:pt x="741656" y="576797"/>
                      <a:pt x="371676" y="703535"/>
                      <a:pt x="0" y="658658"/>
                    </a:cubicBezTo>
                    <a:cubicBezTo>
                      <a:pt x="3084" y="533887"/>
                      <a:pt x="18183" y="120160"/>
                      <a:pt x="0" y="0"/>
                    </a:cubicBezTo>
                    <a:close/>
                  </a:path>
                </a:pathLst>
              </a:custGeom>
              <a:ln>
                <a:prstDash val="solid"/>
                <a:extLst>
                  <a:ext uri="{C807C97D-BFC1-408E-A445-0C87EB9F89A2}">
                    <ask:lineSketchStyleProps xmlns:ask="http://schemas.microsoft.com/office/drawing/2018/sketchyshapes" sd="1617256088">
                      <a:prstGeom prst="rect">
                        <a:avLst/>
                      </a:prstGeom>
                      <ask:type>
                        <ask:lineSketchCurved/>
                      </ask:type>
                    </ask:lineSketchStyleProps>
                  </a:ext>
                </a:extLst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/>
                  <a:t>hundreds tens</a:t>
                </a:r>
              </a:p>
              <a:p>
                <a:pPr algn="ctr"/>
                <a:r>
                  <a:rPr lang="en-US" sz="700" dirty="0"/>
                  <a:t>ones</a:t>
                </a:r>
                <a:br>
                  <a:rPr lang="en-US" sz="700" dirty="0"/>
                </a:br>
                <a:r>
                  <a:rPr lang="en-US" sz="700" dirty="0"/>
                  <a:t>tenths</a:t>
                </a:r>
                <a:br>
                  <a:rPr lang="en-US" sz="700" dirty="0"/>
                </a:br>
                <a:r>
                  <a:rPr lang="en-US" sz="700" dirty="0"/>
                  <a:t>hundredths</a:t>
                </a:r>
                <a:br>
                  <a:rPr lang="en-US" sz="700" dirty="0"/>
                </a:br>
                <a:r>
                  <a:rPr lang="en-US" sz="700" dirty="0"/>
                  <a:t>thousandths</a:t>
                </a:r>
                <a:endParaRPr lang="nl-NL" sz="700" dirty="0"/>
              </a:p>
            </p:txBody>
          </p:sp>
          <p:sp>
            <p:nvSpPr>
              <p:cNvPr id="10" name="Tekstvak 9">
                <a:extLst>
                  <a:ext uri="{FF2B5EF4-FFF2-40B4-BE49-F238E27FC236}">
                    <a16:creationId xmlns:a16="http://schemas.microsoft.com/office/drawing/2014/main" id="{C5728EB8-CC66-328D-B04D-809C2F5FBDCE}"/>
                  </a:ext>
                </a:extLst>
              </p:cNvPr>
              <p:cNvSpPr txBox="1"/>
              <p:nvPr/>
            </p:nvSpPr>
            <p:spPr>
              <a:xfrm>
                <a:off x="5087227" y="9869734"/>
                <a:ext cx="709478" cy="321297"/>
              </a:xfrm>
              <a:custGeom>
                <a:avLst/>
                <a:gdLst>
                  <a:gd name="connsiteX0" fmla="*/ 0 w 709478"/>
                  <a:gd name="connsiteY0" fmla="*/ 0 h 321297"/>
                  <a:gd name="connsiteX1" fmla="*/ 709478 w 709478"/>
                  <a:gd name="connsiteY1" fmla="*/ 0 h 321297"/>
                  <a:gd name="connsiteX2" fmla="*/ 709478 w 709478"/>
                  <a:gd name="connsiteY2" fmla="*/ 321297 h 321297"/>
                  <a:gd name="connsiteX3" fmla="*/ 0 w 709478"/>
                  <a:gd name="connsiteY3" fmla="*/ 321297 h 321297"/>
                  <a:gd name="connsiteX4" fmla="*/ 0 w 709478"/>
                  <a:gd name="connsiteY4" fmla="*/ 0 h 321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9478" h="321297" fill="none" extrusionOk="0">
                    <a:moveTo>
                      <a:pt x="0" y="0"/>
                    </a:moveTo>
                    <a:cubicBezTo>
                      <a:pt x="260272" y="43178"/>
                      <a:pt x="609956" y="-10566"/>
                      <a:pt x="709478" y="0"/>
                    </a:cubicBezTo>
                    <a:cubicBezTo>
                      <a:pt x="728587" y="102929"/>
                      <a:pt x="704906" y="164437"/>
                      <a:pt x="709478" y="321297"/>
                    </a:cubicBezTo>
                    <a:cubicBezTo>
                      <a:pt x="466736" y="343723"/>
                      <a:pt x="175741" y="257795"/>
                      <a:pt x="0" y="321297"/>
                    </a:cubicBezTo>
                    <a:cubicBezTo>
                      <a:pt x="-2722" y="203019"/>
                      <a:pt x="17095" y="33314"/>
                      <a:pt x="0" y="0"/>
                    </a:cubicBezTo>
                    <a:close/>
                  </a:path>
                  <a:path w="709478" h="321297" stroke="0" extrusionOk="0">
                    <a:moveTo>
                      <a:pt x="0" y="0"/>
                    </a:moveTo>
                    <a:cubicBezTo>
                      <a:pt x="204818" y="9150"/>
                      <a:pt x="469432" y="-14147"/>
                      <a:pt x="709478" y="0"/>
                    </a:cubicBezTo>
                    <a:cubicBezTo>
                      <a:pt x="718323" y="35363"/>
                      <a:pt x="711838" y="262937"/>
                      <a:pt x="709478" y="321297"/>
                    </a:cubicBezTo>
                    <a:cubicBezTo>
                      <a:pt x="569651" y="259416"/>
                      <a:pt x="246829" y="333986"/>
                      <a:pt x="0" y="321297"/>
                    </a:cubicBezTo>
                    <a:cubicBezTo>
                      <a:pt x="20895" y="251141"/>
                      <a:pt x="-8694" y="149836"/>
                      <a:pt x="0" y="0"/>
                    </a:cubicBezTo>
                    <a:close/>
                  </a:path>
                </a:pathLst>
              </a:custGeom>
              <a:ln>
                <a:prstDash val="solid"/>
                <a:extLst>
                  <a:ext uri="{C807C97D-BFC1-408E-A445-0C87EB9F89A2}">
                    <ask:lineSketchStyleProps xmlns:ask="http://schemas.microsoft.com/office/drawing/2018/sketchyshapes" sd="981765707">
                      <a:prstGeom prst="rect">
                        <a:avLst/>
                      </a:prstGeom>
                      <ask:type>
                        <ask:lineSketchCurved/>
                      </ask:type>
                    </ask:lineSketchStyleProps>
                  </a:ext>
                </a:extLst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700" noProof="0"/>
                  <a:t>smaller</a:t>
                </a:r>
              </a:p>
              <a:p>
                <a:pPr algn="ctr"/>
                <a:r>
                  <a:rPr lang="en-GB" sz="700" noProof="0" dirty="0"/>
                  <a:t>larger</a:t>
                </a:r>
              </a:p>
            </p:txBody>
          </p:sp>
        </p:grpSp>
        <p:sp>
          <p:nvSpPr>
            <p:cNvPr id="6" name="Rechthoek: afgeronde hoeken 5">
              <a:extLst>
                <a:ext uri="{FF2B5EF4-FFF2-40B4-BE49-F238E27FC236}">
                  <a16:creationId xmlns:a16="http://schemas.microsoft.com/office/drawing/2014/main" id="{14228E9D-D659-4B39-EF71-198BC956C5F6}"/>
                </a:ext>
              </a:extLst>
            </p:cNvPr>
            <p:cNvSpPr/>
            <p:nvPr/>
          </p:nvSpPr>
          <p:spPr>
            <a:xfrm>
              <a:off x="2246554" y="7748297"/>
              <a:ext cx="6390826" cy="2193902"/>
            </a:xfrm>
            <a:prstGeom prst="rect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504B811D-780D-A041-8272-8BA18423D0C9}"/>
              </a:ext>
            </a:extLst>
          </p:cNvPr>
          <p:cNvGrpSpPr/>
          <p:nvPr/>
        </p:nvGrpSpPr>
        <p:grpSpPr>
          <a:xfrm>
            <a:off x="3220277" y="5229098"/>
            <a:ext cx="4213328" cy="1419834"/>
            <a:chOff x="288085" y="7843696"/>
            <a:chExt cx="6176327" cy="1009680"/>
          </a:xfrm>
        </p:grpSpPr>
        <p:sp>
          <p:nvSpPr>
            <p:cNvPr id="12" name="Rechthoek: afgeronde hoeken 11">
              <a:extLst>
                <a:ext uri="{FF2B5EF4-FFF2-40B4-BE49-F238E27FC236}">
                  <a16:creationId xmlns:a16="http://schemas.microsoft.com/office/drawing/2014/main" id="{C8289E4B-A78C-D3AD-4385-764C9C7188D0}"/>
                </a:ext>
              </a:extLst>
            </p:cNvPr>
            <p:cNvSpPr/>
            <p:nvPr/>
          </p:nvSpPr>
          <p:spPr>
            <a:xfrm>
              <a:off x="288085" y="7843696"/>
              <a:ext cx="6176327" cy="1002858"/>
            </a:xfrm>
            <a:prstGeom prst="rect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13" name="Tekstvak 12">
              <a:extLst>
                <a:ext uri="{FF2B5EF4-FFF2-40B4-BE49-F238E27FC236}">
                  <a16:creationId xmlns:a16="http://schemas.microsoft.com/office/drawing/2014/main" id="{6716316F-0FA3-02FC-4B66-87D04AECA72D}"/>
                </a:ext>
              </a:extLst>
            </p:cNvPr>
            <p:cNvSpPr txBox="1"/>
            <p:nvPr/>
          </p:nvSpPr>
          <p:spPr>
            <a:xfrm>
              <a:off x="441108" y="7934131"/>
              <a:ext cx="5903480" cy="919245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Good Practice example: </a:t>
              </a:r>
              <a:r>
                <a:rPr lang="en-GB" sz="1200" noProof="0" dirty="0"/>
                <a:t>numbers </a:t>
              </a:r>
              <a:r>
                <a:rPr lang="en-GB" sz="1200" b="1" noProof="0" dirty="0"/>
                <a:t>3,134 and 3,141</a:t>
              </a:r>
            </a:p>
            <a:p>
              <a:br>
                <a:rPr lang="en-GB" sz="1100" noProof="0" dirty="0"/>
              </a:br>
              <a:r>
                <a:rPr lang="en-GB" sz="1100" noProof="0" dirty="0"/>
                <a:t>I think my number ‘</a:t>
              </a:r>
              <a:r>
                <a:rPr lang="en-GB" sz="1100" i="1" noProof="0" dirty="0"/>
                <a:t>three and hundred thirty-four thousandths </a:t>
              </a:r>
              <a:r>
                <a:rPr lang="en-GB" sz="1100" noProof="0" dirty="0"/>
                <a:t>’ should be </a:t>
              </a:r>
              <a:r>
                <a:rPr lang="en-GB" sz="1100" i="1" noProof="0" dirty="0"/>
                <a:t>before</a:t>
              </a:r>
              <a:r>
                <a:rPr lang="en-GB" sz="1100" noProof="0" dirty="0"/>
                <a:t> the number ‘</a:t>
              </a:r>
              <a:r>
                <a:rPr lang="en-GB" sz="1100" i="1" noProof="0" dirty="0"/>
                <a:t>three and hundred forty-one thousandths</a:t>
              </a:r>
              <a:r>
                <a:rPr lang="en-GB" sz="1100" noProof="0" dirty="0"/>
                <a:t>’, because if I compare the decimals from left to right, </a:t>
              </a:r>
              <a:br>
                <a:rPr lang="en-GB" sz="1100" noProof="0" dirty="0"/>
              </a:br>
              <a:r>
                <a:rPr lang="en-GB" sz="1100" noProof="0" dirty="0"/>
                <a:t>I can see that the digit </a:t>
              </a:r>
              <a:r>
                <a:rPr lang="en-GB" sz="1100" i="1" noProof="0" dirty="0"/>
                <a:t>three</a:t>
              </a:r>
              <a:r>
                <a:rPr lang="en-GB" sz="1100" noProof="0" dirty="0"/>
                <a:t> at the place of the </a:t>
              </a:r>
              <a:r>
                <a:rPr lang="en-GB" sz="1100" i="1" noProof="0" dirty="0"/>
                <a:t>hundredths</a:t>
              </a:r>
              <a:r>
                <a:rPr lang="en-GB" sz="1100" noProof="0" dirty="0"/>
                <a:t> is </a:t>
              </a:r>
              <a:r>
                <a:rPr lang="en-GB" sz="1100" i="1" noProof="0" dirty="0"/>
                <a:t>smaller</a:t>
              </a:r>
              <a:r>
                <a:rPr lang="en-GB" sz="1100" noProof="0" dirty="0"/>
                <a:t> than </a:t>
              </a:r>
              <a:r>
                <a:rPr lang="en-GB" sz="1100" i="1" noProof="0" dirty="0"/>
                <a:t>four</a:t>
              </a:r>
              <a:r>
                <a:rPr lang="en-GB" sz="1100" noProof="0" dirty="0"/>
                <a:t>.</a:t>
              </a:r>
            </a:p>
          </p:txBody>
        </p:sp>
      </p:grpSp>
      <p:grpSp>
        <p:nvGrpSpPr>
          <p:cNvPr id="14" name="Groep 13">
            <a:extLst>
              <a:ext uri="{FF2B5EF4-FFF2-40B4-BE49-F238E27FC236}">
                <a16:creationId xmlns:a16="http://schemas.microsoft.com/office/drawing/2014/main" id="{163078AF-D162-0247-B3A8-168F298EDD2E}"/>
              </a:ext>
            </a:extLst>
          </p:cNvPr>
          <p:cNvGrpSpPr/>
          <p:nvPr/>
        </p:nvGrpSpPr>
        <p:grpSpPr>
          <a:xfrm>
            <a:off x="7783567" y="157702"/>
            <a:ext cx="2729935" cy="2237246"/>
            <a:chOff x="-3778321" y="890604"/>
            <a:chExt cx="2083142" cy="2084845"/>
          </a:xfrm>
        </p:grpSpPr>
        <p:sp>
          <p:nvSpPr>
            <p:cNvPr id="15" name="Tekstvak 14">
              <a:extLst>
                <a:ext uri="{FF2B5EF4-FFF2-40B4-BE49-F238E27FC236}">
                  <a16:creationId xmlns:a16="http://schemas.microsoft.com/office/drawing/2014/main" id="{7F224685-754E-B929-EAAB-AF8581EA76E4}"/>
                </a:ext>
              </a:extLst>
            </p:cNvPr>
            <p:cNvSpPr txBox="1"/>
            <p:nvPr/>
          </p:nvSpPr>
          <p:spPr>
            <a:xfrm>
              <a:off x="-3743341" y="974993"/>
              <a:ext cx="1321432" cy="25813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Subject Vocab:</a:t>
              </a:r>
            </a:p>
          </p:txBody>
        </p:sp>
        <p:sp>
          <p:nvSpPr>
            <p:cNvPr id="16" name="Rechthoek: afgeronde hoeken 15">
              <a:extLst>
                <a:ext uri="{FF2B5EF4-FFF2-40B4-BE49-F238E27FC236}">
                  <a16:creationId xmlns:a16="http://schemas.microsoft.com/office/drawing/2014/main" id="{AEE41179-FC9A-BF55-F7D2-5B9AB3E67DB3}"/>
                </a:ext>
              </a:extLst>
            </p:cNvPr>
            <p:cNvSpPr/>
            <p:nvPr/>
          </p:nvSpPr>
          <p:spPr>
            <a:xfrm>
              <a:off x="-3778321" y="890604"/>
              <a:ext cx="1501860" cy="1909846"/>
            </a:xfrm>
            <a:prstGeom prst="rect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17" name="Tekstvak 16">
              <a:extLst>
                <a:ext uri="{FF2B5EF4-FFF2-40B4-BE49-F238E27FC236}">
                  <a16:creationId xmlns:a16="http://schemas.microsoft.com/office/drawing/2014/main" id="{DADFCF5D-326E-92A5-24BF-3BB23DCF2F80}"/>
                </a:ext>
              </a:extLst>
            </p:cNvPr>
            <p:cNvSpPr txBox="1"/>
            <p:nvPr/>
          </p:nvSpPr>
          <p:spPr>
            <a:xfrm>
              <a:off x="-3643322" y="1144760"/>
              <a:ext cx="1948143" cy="1830689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pPr>
                <a:lnSpc>
                  <a:spcPts val="1842"/>
                </a:lnSpc>
              </a:pPr>
              <a:r>
                <a:rPr lang="en-GB" sz="1200" b="1" noProof="0" dirty="0">
                  <a:solidFill>
                    <a:srgbClr val="000000"/>
                  </a:solidFill>
                  <a:latin typeface="YAFdJt8dAY0 0"/>
                </a:rPr>
                <a:t>Number line</a:t>
              </a:r>
              <a:endParaRPr lang="en-GB" sz="1200" noProof="0" dirty="0">
                <a:solidFill>
                  <a:srgbClr val="000000"/>
                </a:solidFill>
                <a:latin typeface="YAFdJt8dAY0 0"/>
              </a:endParaRPr>
            </a:p>
            <a:p>
              <a:pPr>
                <a:buFont typeface="Arial" panose="020B0604020202020204" pitchFamily="34" charset="0"/>
                <a:buChar char="•"/>
              </a:pPr>
              <a:r>
                <a:rPr lang="en-GB" sz="1200" noProof="0" dirty="0">
                  <a:solidFill>
                    <a:srgbClr val="000000"/>
                  </a:solidFill>
                </a:rPr>
                <a:t> decimal number</a:t>
              </a:r>
              <a:endParaRPr lang="en-GB" sz="1200" noProof="0" dirty="0"/>
            </a:p>
            <a:p>
              <a:pPr>
                <a:buFont typeface="Arial" panose="020B0604020202020204" pitchFamily="34" charset="0"/>
                <a:buChar char="•"/>
              </a:pPr>
              <a:r>
                <a:rPr lang="en-GB" sz="1200" noProof="0" dirty="0">
                  <a:solidFill>
                    <a:srgbClr val="000000"/>
                  </a:solidFill>
                </a:rPr>
                <a:t> decimal point</a:t>
              </a:r>
              <a:endParaRPr lang="en-GB" sz="1200" noProof="0" dirty="0"/>
            </a:p>
            <a:p>
              <a:pPr>
                <a:buFont typeface="Arial" panose="020B0604020202020204" pitchFamily="34" charset="0"/>
                <a:buChar char="•"/>
              </a:pPr>
              <a:r>
                <a:rPr lang="en-GB" sz="1200" noProof="0" dirty="0">
                  <a:solidFill>
                    <a:srgbClr val="000000"/>
                  </a:solidFill>
                </a:rPr>
                <a:t> decimal places</a:t>
              </a:r>
              <a:endParaRPr lang="en-GB" sz="1200" noProof="0" dirty="0"/>
            </a:p>
            <a:p>
              <a:pPr>
                <a:buFont typeface="Arial" panose="020B0604020202020204" pitchFamily="34" charset="0"/>
                <a:buChar char="•"/>
              </a:pPr>
              <a:r>
                <a:rPr lang="en-GB" sz="1200" noProof="0" dirty="0">
                  <a:solidFill>
                    <a:srgbClr val="000000"/>
                  </a:solidFill>
                </a:rPr>
                <a:t> digit</a:t>
              </a:r>
              <a:endParaRPr lang="en-GB" sz="1200" noProof="0" dirty="0"/>
            </a:p>
            <a:p>
              <a:r>
                <a:rPr lang="en-GB" sz="1200" b="1" noProof="0" dirty="0">
                  <a:solidFill>
                    <a:srgbClr val="000000"/>
                  </a:solidFill>
                </a:rPr>
                <a:t>Place value</a:t>
              </a:r>
            </a:p>
            <a:p>
              <a:pPr>
                <a:buFont typeface="Arial" panose="020B0604020202020204" pitchFamily="34" charset="0"/>
                <a:buChar char="•"/>
              </a:pPr>
              <a:r>
                <a:rPr lang="en-GB" sz="1200" noProof="0" dirty="0">
                  <a:solidFill>
                    <a:srgbClr val="000000"/>
                  </a:solidFill>
                </a:rPr>
                <a:t> order of size</a:t>
              </a:r>
              <a:endParaRPr lang="en-GB" sz="1200" b="1" noProof="0" dirty="0">
                <a:solidFill>
                  <a:srgbClr val="000000"/>
                </a:solidFill>
              </a:endParaRPr>
            </a:p>
            <a:p>
              <a:endParaRPr lang="nl-NL" sz="1733" b="1" dirty="0">
                <a:solidFill>
                  <a:srgbClr val="000000"/>
                </a:solidFill>
              </a:endParaRPr>
            </a:p>
            <a:p>
              <a:endParaRPr lang="nl-NL" sz="1733" dirty="0"/>
            </a:p>
          </p:txBody>
        </p:sp>
      </p:grpSp>
      <p:grpSp>
        <p:nvGrpSpPr>
          <p:cNvPr id="21" name="Groep 20">
            <a:extLst>
              <a:ext uri="{FF2B5EF4-FFF2-40B4-BE49-F238E27FC236}">
                <a16:creationId xmlns:a16="http://schemas.microsoft.com/office/drawing/2014/main" id="{3A38F8BB-8363-9CE4-0BE3-3F46041219C1}"/>
              </a:ext>
            </a:extLst>
          </p:cNvPr>
          <p:cNvGrpSpPr/>
          <p:nvPr/>
        </p:nvGrpSpPr>
        <p:grpSpPr>
          <a:xfrm>
            <a:off x="7783568" y="2297715"/>
            <a:ext cx="1968171" cy="2049454"/>
            <a:chOff x="5040278" y="169430"/>
            <a:chExt cx="1456855" cy="2758667"/>
          </a:xfrm>
        </p:grpSpPr>
        <p:sp>
          <p:nvSpPr>
            <p:cNvPr id="18" name="Rechthoek: afgeronde hoeken 17">
              <a:extLst>
                <a:ext uri="{FF2B5EF4-FFF2-40B4-BE49-F238E27FC236}">
                  <a16:creationId xmlns:a16="http://schemas.microsoft.com/office/drawing/2014/main" id="{135D4F8B-DC69-D970-FB92-85824EB1AECF}"/>
                </a:ext>
              </a:extLst>
            </p:cNvPr>
            <p:cNvSpPr/>
            <p:nvPr/>
          </p:nvSpPr>
          <p:spPr>
            <a:xfrm>
              <a:off x="5040278" y="169430"/>
              <a:ext cx="1456855" cy="2758667"/>
            </a:xfrm>
            <a:prstGeom prst="rect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19" name="Tekstvak 18">
              <a:extLst>
                <a:ext uri="{FF2B5EF4-FFF2-40B4-BE49-F238E27FC236}">
                  <a16:creationId xmlns:a16="http://schemas.microsoft.com/office/drawing/2014/main" id="{088B60F2-569B-C571-D663-61C916396515}"/>
                </a:ext>
              </a:extLst>
            </p:cNvPr>
            <p:cNvSpPr txBox="1"/>
            <p:nvPr/>
          </p:nvSpPr>
          <p:spPr>
            <a:xfrm>
              <a:off x="5249461" y="471782"/>
              <a:ext cx="1244838" cy="1118563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pPr>
                <a:buFont typeface="Arial" panose="020B0604020202020204" pitchFamily="34" charset="0"/>
                <a:buChar char="•"/>
              </a:pPr>
              <a:r>
                <a:rPr lang="en-GB" sz="1200" noProof="0" dirty="0">
                  <a:solidFill>
                    <a:srgbClr val="000000"/>
                  </a:solidFill>
                </a:rPr>
                <a:t> pile </a:t>
              </a:r>
            </a:p>
            <a:p>
              <a:pPr>
                <a:buFont typeface="Arial" panose="020B0604020202020204" pitchFamily="34" charset="0"/>
                <a:buChar char="•"/>
              </a:pPr>
              <a:r>
                <a:rPr lang="en-GB" sz="1200" noProof="0" dirty="0">
                  <a:solidFill>
                    <a:srgbClr val="000000"/>
                  </a:solidFill>
                </a:rPr>
                <a:t> to pronounce</a:t>
              </a:r>
            </a:p>
            <a:p>
              <a:pPr>
                <a:buFont typeface="Arial" panose="020B0604020202020204" pitchFamily="34" charset="0"/>
                <a:buChar char="•"/>
              </a:pPr>
              <a:r>
                <a:rPr lang="en-GB" sz="1200" noProof="0" dirty="0">
                  <a:solidFill>
                    <a:srgbClr val="000000"/>
                  </a:solidFill>
                </a:rPr>
                <a:t> to compare</a:t>
              </a:r>
            </a:p>
            <a:p>
              <a:pPr>
                <a:buFont typeface="Arial" panose="020B0604020202020204" pitchFamily="34" charset="0"/>
                <a:buChar char="•"/>
              </a:pPr>
              <a:r>
                <a:rPr lang="en-GB" sz="1200" noProof="0" dirty="0">
                  <a:solidFill>
                    <a:srgbClr val="000000"/>
                  </a:solidFill>
                </a:rPr>
                <a:t> to decide</a:t>
              </a:r>
              <a:endParaRPr lang="en-GB" sz="1200" noProof="0" dirty="0"/>
            </a:p>
          </p:txBody>
        </p:sp>
        <p:sp>
          <p:nvSpPr>
            <p:cNvPr id="20" name="Tekstvak 19">
              <a:extLst>
                <a:ext uri="{FF2B5EF4-FFF2-40B4-BE49-F238E27FC236}">
                  <a16:creationId xmlns:a16="http://schemas.microsoft.com/office/drawing/2014/main" id="{A9313E1D-2749-B14F-5D21-12EFC1EC1788}"/>
                </a:ext>
              </a:extLst>
            </p:cNvPr>
            <p:cNvSpPr txBox="1"/>
            <p:nvPr/>
          </p:nvSpPr>
          <p:spPr>
            <a:xfrm>
              <a:off x="5144869" y="261354"/>
              <a:ext cx="1244838" cy="372854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General Vocab:</a:t>
              </a:r>
            </a:p>
          </p:txBody>
        </p:sp>
      </p:grpSp>
      <p:grpSp>
        <p:nvGrpSpPr>
          <p:cNvPr id="22" name="Groep 21">
            <a:extLst>
              <a:ext uri="{FF2B5EF4-FFF2-40B4-BE49-F238E27FC236}">
                <a16:creationId xmlns:a16="http://schemas.microsoft.com/office/drawing/2014/main" id="{C0A42379-4895-2E1E-9D5E-177A5B371382}"/>
              </a:ext>
            </a:extLst>
          </p:cNvPr>
          <p:cNvGrpSpPr/>
          <p:nvPr/>
        </p:nvGrpSpPr>
        <p:grpSpPr>
          <a:xfrm>
            <a:off x="3231600" y="157702"/>
            <a:ext cx="4213328" cy="2706760"/>
            <a:chOff x="2691041" y="911447"/>
            <a:chExt cx="3773374" cy="1910858"/>
          </a:xfrm>
        </p:grpSpPr>
        <p:sp>
          <p:nvSpPr>
            <p:cNvPr id="23" name="Rechthoek: afgeronde hoeken 22">
              <a:extLst>
                <a:ext uri="{FF2B5EF4-FFF2-40B4-BE49-F238E27FC236}">
                  <a16:creationId xmlns:a16="http://schemas.microsoft.com/office/drawing/2014/main" id="{2F663151-FC06-70C3-B42F-26368BBEE207}"/>
                </a:ext>
              </a:extLst>
            </p:cNvPr>
            <p:cNvSpPr/>
            <p:nvPr/>
          </p:nvSpPr>
          <p:spPr>
            <a:xfrm>
              <a:off x="2691041" y="911447"/>
              <a:ext cx="3773374" cy="1910858"/>
            </a:xfrm>
            <a:prstGeom prst="rect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24" name="Tekstvak 23">
              <a:extLst>
                <a:ext uri="{FF2B5EF4-FFF2-40B4-BE49-F238E27FC236}">
                  <a16:creationId xmlns:a16="http://schemas.microsoft.com/office/drawing/2014/main" id="{2683951B-6974-9331-FD23-3D7D33E74557}"/>
                </a:ext>
              </a:extLst>
            </p:cNvPr>
            <p:cNvSpPr txBox="1"/>
            <p:nvPr/>
          </p:nvSpPr>
          <p:spPr>
            <a:xfrm>
              <a:off x="3004461" y="976498"/>
              <a:ext cx="3146534" cy="260733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nl-NL" sz="1800" dirty="0" err="1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Decimal</a:t>
              </a:r>
              <a:r>
                <a:rPr lang="nl-NL" sz="180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 </a:t>
              </a:r>
              <a:r>
                <a:rPr lang="nl-NL" sz="1800" dirty="0" err="1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Numbers</a:t>
              </a:r>
              <a:endParaRPr lang="en-GB" sz="18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</p:txBody>
        </p:sp>
      </p:grpSp>
      <p:sp>
        <p:nvSpPr>
          <p:cNvPr id="31" name="Rectangle 1">
            <a:extLst>
              <a:ext uri="{FF2B5EF4-FFF2-40B4-BE49-F238E27FC236}">
                <a16:creationId xmlns:a16="http://schemas.microsoft.com/office/drawing/2014/main" id="{4CD0392A-D49C-31F5-4A4E-21A3EFAE0F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1104" y="685967"/>
            <a:ext cx="3911667" cy="198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2080" tIns="66040" rIns="132080" bIns="66040" numCol="1" anchor="ctr" anchorCtr="0" compatLnSpc="1">
            <a:prstTxWarp prst="textNoShape">
              <a:avLst/>
            </a:prstTxWarp>
            <a:spAutoFit/>
          </a:bodyPr>
          <a:lstStyle/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Assignment:</a:t>
            </a:r>
          </a:p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noProof="0" dirty="0">
                <a:ea typeface="STCaiyun" panose="02010800040101010101" pitchFamily="2" charset="-122"/>
              </a:rPr>
              <a:t>Order</a:t>
            </a:r>
            <a:r>
              <a:rPr lang="en-GB" sz="1200" noProof="0" dirty="0">
                <a:ea typeface="STCaiyun" panose="02010800040101010101" pitchFamily="2" charset="-122"/>
              </a:rPr>
              <a:t> the numbers given from small to large</a:t>
            </a:r>
          </a:p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noProof="0" dirty="0"/>
          </a:p>
          <a:p>
            <a:pPr marL="247632" indent="-247632" defTabSz="132070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200" noProof="0" dirty="0"/>
              <a:t>Step 1: Pair up and each read 1 card of the pile in silence. </a:t>
            </a:r>
          </a:p>
          <a:p>
            <a:pPr marL="247632" indent="-247632" defTabSz="132070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200" noProof="0" dirty="0"/>
              <a:t>Step 2: Use the </a:t>
            </a:r>
            <a:r>
              <a:rPr lang="en-GB" sz="1200" b="1" noProof="0" dirty="0"/>
              <a:t>speaking frame </a:t>
            </a:r>
            <a:r>
              <a:rPr lang="en-GB" sz="1200" noProof="0" dirty="0"/>
              <a:t>below to tell your number to each other. The </a:t>
            </a:r>
            <a:r>
              <a:rPr lang="en-GB" sz="1200" b="1" noProof="0" dirty="0"/>
              <a:t>good practice example</a:t>
            </a:r>
            <a:r>
              <a:rPr lang="en-GB" sz="1200" noProof="0" dirty="0"/>
              <a:t> and the </a:t>
            </a:r>
            <a:r>
              <a:rPr lang="en-GB" sz="1200" b="1" noProof="0" dirty="0"/>
              <a:t>Vocab </a:t>
            </a:r>
            <a:r>
              <a:rPr lang="en-GB" sz="1200" noProof="0" dirty="0"/>
              <a:t>can help you to pronounce your number. </a:t>
            </a:r>
          </a:p>
          <a:p>
            <a:pPr marL="247632" indent="-247632" defTabSz="132070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200" noProof="0" dirty="0"/>
              <a:t>Step 3: Decide where your number should be placed </a:t>
            </a:r>
          </a:p>
          <a:p>
            <a:pPr marL="247632" indent="-247632" defTabSz="132070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200" noProof="0" dirty="0"/>
              <a:t>Step 4: Each take your next card</a:t>
            </a:r>
            <a:endParaRPr lang="nl-NL" altLang="nl-NL" sz="1200" dirty="0"/>
          </a:p>
        </p:txBody>
      </p:sp>
      <p:sp>
        <p:nvSpPr>
          <p:cNvPr id="33" name="Rechthoek 32">
            <a:extLst>
              <a:ext uri="{FF2B5EF4-FFF2-40B4-BE49-F238E27FC236}">
                <a16:creationId xmlns:a16="http://schemas.microsoft.com/office/drawing/2014/main" id="{B6735D2C-0AB7-A00F-51AD-E03FAC5C9181}"/>
              </a:ext>
            </a:extLst>
          </p:cNvPr>
          <p:cNvSpPr/>
          <p:nvPr/>
        </p:nvSpPr>
        <p:spPr>
          <a:xfrm>
            <a:off x="193997" y="157702"/>
            <a:ext cx="2740034" cy="3206641"/>
          </a:xfrm>
          <a:prstGeom prst="rect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600"/>
          </a:p>
        </p:txBody>
      </p:sp>
      <p:sp>
        <p:nvSpPr>
          <p:cNvPr id="36" name="Rechthoek 35">
            <a:extLst>
              <a:ext uri="{FF2B5EF4-FFF2-40B4-BE49-F238E27FC236}">
                <a16:creationId xmlns:a16="http://schemas.microsoft.com/office/drawing/2014/main" id="{9B412C1C-0045-7365-B962-90855B002305}"/>
              </a:ext>
            </a:extLst>
          </p:cNvPr>
          <p:cNvSpPr/>
          <p:nvPr/>
        </p:nvSpPr>
        <p:spPr>
          <a:xfrm>
            <a:off x="193997" y="3468187"/>
            <a:ext cx="2740034" cy="3206641"/>
          </a:xfrm>
          <a:prstGeom prst="rect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600"/>
          </a:p>
        </p:txBody>
      </p:sp>
      <p:sp>
        <p:nvSpPr>
          <p:cNvPr id="37" name="Rectangle 1">
            <a:extLst>
              <a:ext uri="{FF2B5EF4-FFF2-40B4-BE49-F238E27FC236}">
                <a16:creationId xmlns:a16="http://schemas.microsoft.com/office/drawing/2014/main" id="{DE61A885-B07C-F398-D059-2995C4489A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954" y="3471690"/>
            <a:ext cx="2665822" cy="198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2080" tIns="66040" rIns="132080" bIns="66040" numCol="1" anchor="ctr" anchorCtr="0" compatLnSpc="1">
            <a:prstTxWarp prst="textNoShape">
              <a:avLst/>
            </a:prstTxWarp>
            <a:spAutoFit/>
          </a:bodyPr>
          <a:lstStyle/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Language aids:</a:t>
            </a:r>
          </a:p>
          <a:p>
            <a:pPr marL="171450" indent="-171450" defTabSz="132070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altLang="nl-NL" sz="1200" dirty="0" err="1">
                <a:ea typeface="ADLaM Display" panose="02010000000000000000" pitchFamily="2" charset="0"/>
                <a:cs typeface="ADLaM Display" panose="02010000000000000000" pitchFamily="2" charset="0"/>
              </a:rPr>
              <a:t>Which</a:t>
            </a:r>
            <a:r>
              <a:rPr lang="nl-NL" altLang="nl-NL" sz="1200" dirty="0"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nl-NL" altLang="nl-NL" sz="1200" dirty="0" err="1">
                <a:ea typeface="ADLaM Display" panose="02010000000000000000" pitchFamily="2" charset="0"/>
                <a:cs typeface="ADLaM Display" panose="02010000000000000000" pitchFamily="2" charset="0"/>
              </a:rPr>
              <a:t>number</a:t>
            </a:r>
            <a:r>
              <a:rPr lang="nl-NL" altLang="nl-NL" sz="1200" dirty="0">
                <a:ea typeface="ADLaM Display" panose="02010000000000000000" pitchFamily="2" charset="0"/>
                <a:cs typeface="ADLaM Display" panose="02010000000000000000" pitchFamily="2" charset="0"/>
              </a:rPr>
              <a:t> do </a:t>
            </a:r>
            <a:r>
              <a:rPr lang="nl-NL" altLang="nl-NL" sz="1200" dirty="0" err="1">
                <a:ea typeface="ADLaM Display" panose="02010000000000000000" pitchFamily="2" charset="0"/>
                <a:cs typeface="ADLaM Display" panose="02010000000000000000" pitchFamily="2" charset="0"/>
              </a:rPr>
              <a:t>you</a:t>
            </a:r>
            <a:r>
              <a:rPr lang="nl-NL" altLang="nl-NL" sz="1200" dirty="0">
                <a:ea typeface="ADLaM Display" panose="02010000000000000000" pitchFamily="2" charset="0"/>
                <a:cs typeface="ADLaM Display" panose="02010000000000000000" pitchFamily="2" charset="0"/>
              </a:rPr>
              <a:t> have?</a:t>
            </a:r>
          </a:p>
          <a:p>
            <a:pPr marL="171450" indent="-171450" defTabSz="132070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altLang="nl-NL" sz="1200" dirty="0" err="1">
                <a:ea typeface="ADLaM Display" panose="02010000000000000000" pitchFamily="2" charset="0"/>
                <a:cs typeface="ADLaM Display" panose="02010000000000000000" pitchFamily="2" charset="0"/>
              </a:rPr>
              <a:t>Where</a:t>
            </a:r>
            <a:r>
              <a:rPr lang="nl-NL" altLang="nl-NL" sz="1200" dirty="0"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nl-NL" altLang="nl-NL" sz="1200" dirty="0" err="1">
                <a:ea typeface="ADLaM Display" panose="02010000000000000000" pitchFamily="2" charset="0"/>
                <a:cs typeface="ADLaM Display" panose="02010000000000000000" pitchFamily="2" charset="0"/>
              </a:rPr>
              <a:t>should</a:t>
            </a:r>
            <a:r>
              <a:rPr lang="nl-NL" altLang="nl-NL" sz="1200" dirty="0"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nl-NL" altLang="nl-NL" sz="1200" dirty="0" err="1">
                <a:ea typeface="ADLaM Display" panose="02010000000000000000" pitchFamily="2" charset="0"/>
                <a:cs typeface="ADLaM Display" panose="02010000000000000000" pitchFamily="2" charset="0"/>
              </a:rPr>
              <a:t>the</a:t>
            </a:r>
            <a:r>
              <a:rPr lang="nl-NL" altLang="nl-NL" sz="1200" dirty="0"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nl-NL" altLang="nl-NL" sz="1200" dirty="0" err="1">
                <a:ea typeface="ADLaM Display" panose="02010000000000000000" pitchFamily="2" charset="0"/>
                <a:cs typeface="ADLaM Display" panose="02010000000000000000" pitchFamily="2" charset="0"/>
              </a:rPr>
              <a:t>number</a:t>
            </a:r>
            <a:r>
              <a:rPr lang="nl-NL" altLang="nl-NL" sz="1200" dirty="0"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nl-NL" altLang="nl-NL" sz="1200" dirty="0" err="1">
                <a:ea typeface="ADLaM Display" panose="02010000000000000000" pitchFamily="2" charset="0"/>
                <a:cs typeface="ADLaM Display" panose="02010000000000000000" pitchFamily="2" charset="0"/>
              </a:rPr>
              <a:t>be</a:t>
            </a:r>
            <a:r>
              <a:rPr lang="nl-NL" altLang="nl-NL" sz="1200" dirty="0"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nl-NL" altLang="nl-NL" sz="1200" dirty="0" err="1">
                <a:ea typeface="ADLaM Display" panose="02010000000000000000" pitchFamily="2" charset="0"/>
                <a:cs typeface="ADLaM Display" panose="02010000000000000000" pitchFamily="2" charset="0"/>
              </a:rPr>
              <a:t>placed</a:t>
            </a:r>
            <a:r>
              <a:rPr lang="nl-NL" altLang="nl-NL" sz="1200" dirty="0">
                <a:ea typeface="ADLaM Display" panose="02010000000000000000" pitchFamily="2" charset="0"/>
                <a:cs typeface="ADLaM Display" panose="02010000000000000000" pitchFamily="2" charset="0"/>
              </a:rPr>
              <a:t>?</a:t>
            </a:r>
          </a:p>
          <a:p>
            <a:pPr marL="171450" indent="-171450" defTabSz="132070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altLang="nl-NL" sz="1200" dirty="0" err="1">
                <a:ea typeface="ADLaM Display" panose="02010000000000000000" pitchFamily="2" charset="0"/>
                <a:cs typeface="ADLaM Display" panose="02010000000000000000" pitchFamily="2" charset="0"/>
              </a:rPr>
              <a:t>What</a:t>
            </a:r>
            <a:r>
              <a:rPr lang="nl-NL" altLang="nl-NL" sz="1200" dirty="0">
                <a:ea typeface="ADLaM Display" panose="02010000000000000000" pitchFamily="2" charset="0"/>
                <a:cs typeface="ADLaM Display" panose="02010000000000000000" pitchFamily="2" charset="0"/>
              </a:rPr>
              <a:t> do </a:t>
            </a:r>
            <a:r>
              <a:rPr lang="nl-NL" altLang="nl-NL" sz="1200" dirty="0" err="1">
                <a:ea typeface="ADLaM Display" panose="02010000000000000000" pitchFamily="2" charset="0"/>
                <a:cs typeface="ADLaM Display" panose="02010000000000000000" pitchFamily="2" charset="0"/>
              </a:rPr>
              <a:t>you</a:t>
            </a:r>
            <a:r>
              <a:rPr lang="nl-NL" altLang="nl-NL" sz="1200" dirty="0"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nl-NL" altLang="nl-NL" sz="1200" dirty="0" err="1">
                <a:ea typeface="ADLaM Display" panose="02010000000000000000" pitchFamily="2" charset="0"/>
                <a:cs typeface="ADLaM Display" panose="02010000000000000000" pitchFamily="2" charset="0"/>
              </a:rPr>
              <a:t>think</a:t>
            </a:r>
            <a:r>
              <a:rPr lang="nl-NL" altLang="nl-NL" sz="1200" dirty="0">
                <a:ea typeface="ADLaM Display" panose="02010000000000000000" pitchFamily="2" charset="0"/>
                <a:cs typeface="ADLaM Display" panose="02010000000000000000" pitchFamily="2" charset="0"/>
              </a:rPr>
              <a:t>?</a:t>
            </a:r>
          </a:p>
          <a:p>
            <a:pPr marL="171450" indent="-171450" defTabSz="132070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altLang="nl-NL" sz="1200" dirty="0" err="1">
                <a:ea typeface="ADLaM Display" panose="02010000000000000000" pitchFamily="2" charset="0"/>
                <a:cs typeface="ADLaM Display" panose="02010000000000000000" pitchFamily="2" charset="0"/>
              </a:rPr>
              <a:t>Why</a:t>
            </a:r>
            <a:r>
              <a:rPr lang="nl-NL" altLang="nl-NL" sz="1200" dirty="0">
                <a:ea typeface="ADLaM Display" panose="02010000000000000000" pitchFamily="2" charset="0"/>
                <a:cs typeface="ADLaM Display" panose="02010000000000000000" pitchFamily="2" charset="0"/>
              </a:rPr>
              <a:t> do </a:t>
            </a:r>
            <a:r>
              <a:rPr lang="nl-NL" altLang="nl-NL" sz="1200" dirty="0" err="1">
                <a:ea typeface="ADLaM Display" panose="02010000000000000000" pitchFamily="2" charset="0"/>
                <a:cs typeface="ADLaM Display" panose="02010000000000000000" pitchFamily="2" charset="0"/>
              </a:rPr>
              <a:t>you</a:t>
            </a:r>
            <a:r>
              <a:rPr lang="nl-NL" altLang="nl-NL" sz="1200" dirty="0"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nl-NL" altLang="nl-NL" sz="1200" dirty="0" err="1">
                <a:ea typeface="ADLaM Display" panose="02010000000000000000" pitchFamily="2" charset="0"/>
                <a:cs typeface="ADLaM Display" panose="02010000000000000000" pitchFamily="2" charset="0"/>
              </a:rPr>
              <a:t>think</a:t>
            </a:r>
            <a:r>
              <a:rPr lang="nl-NL" altLang="nl-NL" sz="1200" dirty="0"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  <a:r>
              <a:rPr lang="nl-NL" altLang="nl-NL" sz="1200" dirty="0" err="1">
                <a:ea typeface="ADLaM Display" panose="02010000000000000000" pitchFamily="2" charset="0"/>
                <a:cs typeface="ADLaM Display" panose="02010000000000000000" pitchFamily="2" charset="0"/>
              </a:rPr>
              <a:t>that</a:t>
            </a:r>
            <a:r>
              <a:rPr lang="nl-NL" altLang="nl-NL" sz="1200" dirty="0">
                <a:ea typeface="ADLaM Display" panose="02010000000000000000" pitchFamily="2" charset="0"/>
                <a:cs typeface="ADLaM Display" panose="02010000000000000000" pitchFamily="2" charset="0"/>
              </a:rPr>
              <a:t> … ?</a:t>
            </a:r>
          </a:p>
          <a:p>
            <a:pPr marL="171450" indent="-171450" defTabSz="132070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nl-NL" altLang="nl-NL" sz="1200" dirty="0"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marL="171450" indent="-171450" defTabSz="132070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nl-NL" altLang="nl-NL" sz="1200" dirty="0"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altLang="nl-NL" sz="1200" dirty="0">
              <a:ea typeface="STCaiyun" panose="02010800040101010101" pitchFamily="2" charset="-122"/>
            </a:endParaRPr>
          </a:p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 altLang="nl-NL" sz="1200" dirty="0">
              <a:latin typeface="STCaiyun" panose="02010800040101010101" pitchFamily="2" charset="-122"/>
              <a:ea typeface="STCaiyun" panose="02010800040101010101" pitchFamily="2" charset="-122"/>
            </a:endParaRPr>
          </a:p>
        </p:txBody>
      </p:sp>
      <p:grpSp>
        <p:nvGrpSpPr>
          <p:cNvPr id="40" name="Groep 39">
            <a:extLst>
              <a:ext uri="{FF2B5EF4-FFF2-40B4-BE49-F238E27FC236}">
                <a16:creationId xmlns:a16="http://schemas.microsoft.com/office/drawing/2014/main" id="{863D57E9-3057-921B-85C1-DEC0194216EB}"/>
              </a:ext>
            </a:extLst>
          </p:cNvPr>
          <p:cNvGrpSpPr/>
          <p:nvPr/>
        </p:nvGrpSpPr>
        <p:grpSpPr>
          <a:xfrm>
            <a:off x="7781653" y="4455931"/>
            <a:ext cx="1968171" cy="1165474"/>
            <a:chOff x="5040278" y="-709631"/>
            <a:chExt cx="1456855" cy="3637728"/>
          </a:xfrm>
        </p:grpSpPr>
        <p:sp>
          <p:nvSpPr>
            <p:cNvPr id="41" name="Rechthoek: afgeronde hoeken 40">
              <a:extLst>
                <a:ext uri="{FF2B5EF4-FFF2-40B4-BE49-F238E27FC236}">
                  <a16:creationId xmlns:a16="http://schemas.microsoft.com/office/drawing/2014/main" id="{11840133-40F1-7B16-74CC-FF69CEF1C855}"/>
                </a:ext>
              </a:extLst>
            </p:cNvPr>
            <p:cNvSpPr/>
            <p:nvPr/>
          </p:nvSpPr>
          <p:spPr>
            <a:xfrm>
              <a:off x="5040278" y="-709631"/>
              <a:ext cx="1456855" cy="3637728"/>
            </a:xfrm>
            <a:prstGeom prst="rect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600"/>
            </a:p>
          </p:txBody>
        </p:sp>
        <p:sp>
          <p:nvSpPr>
            <p:cNvPr id="43" name="Tekstvak 42">
              <a:extLst>
                <a:ext uri="{FF2B5EF4-FFF2-40B4-BE49-F238E27FC236}">
                  <a16:creationId xmlns:a16="http://schemas.microsoft.com/office/drawing/2014/main" id="{4D4318DA-5063-DBD4-5D7F-D705B0C90923}"/>
                </a:ext>
              </a:extLst>
            </p:cNvPr>
            <p:cNvSpPr txBox="1"/>
            <p:nvPr/>
          </p:nvSpPr>
          <p:spPr>
            <a:xfrm>
              <a:off x="5060686" y="-402972"/>
              <a:ext cx="1244838" cy="3170131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wrap="square">
              <a:spAutoFit/>
            </a:bodyPr>
            <a:lstStyle/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Year:</a:t>
              </a:r>
            </a:p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Subject: </a:t>
              </a:r>
            </a:p>
            <a:p>
              <a:endParaRPr lang="en-GB" sz="1200" noProof="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endParaRPr>
            </a:p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Name:</a:t>
              </a:r>
            </a:p>
            <a:p>
              <a:r>
                <a:rPr lang="en-GB" sz="1200" noProof="0" dirty="0">
                  <a:latin typeface="ADLaM Display" panose="02010000000000000000" pitchFamily="2" charset="0"/>
                  <a:ea typeface="ADLaM Display" panose="02010000000000000000" pitchFamily="2" charset="0"/>
                  <a:cs typeface="ADLaM Display" panose="02010000000000000000" pitchFamily="2" charset="0"/>
                </a:rPr>
                <a:t>Class: </a:t>
              </a:r>
            </a:p>
          </p:txBody>
        </p:sp>
      </p:grpSp>
      <p:pic>
        <p:nvPicPr>
          <p:cNvPr id="3" name="Afbeelding 2" descr="Afbeelding met Graphics, grafische vormgeving, Lettertype, symbool&#10;&#10;Automatisch gegenereerde beschrijving">
            <a:extLst>
              <a:ext uri="{FF2B5EF4-FFF2-40B4-BE49-F238E27FC236}">
                <a16:creationId xmlns:a16="http://schemas.microsoft.com/office/drawing/2014/main" id="{45C1B482-63F4-27D6-EA2E-D34B5D080C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832" y="5820032"/>
            <a:ext cx="722992" cy="729114"/>
          </a:xfrm>
          <a:prstGeom prst="rect">
            <a:avLst/>
          </a:prstGeom>
        </p:spPr>
      </p:pic>
      <p:sp>
        <p:nvSpPr>
          <p:cNvPr id="32" name="Rectangle 1">
            <a:extLst>
              <a:ext uri="{FF2B5EF4-FFF2-40B4-BE49-F238E27FC236}">
                <a16:creationId xmlns:a16="http://schemas.microsoft.com/office/drawing/2014/main" id="{07F6E2CA-8F43-938B-EE30-4C3A1B606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997" y="207223"/>
            <a:ext cx="2665822" cy="318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32080" tIns="66040" rIns="132080" bIns="66040" numCol="1" anchor="ctr" anchorCtr="0" compatLnSpc="1">
            <a:prstTxWarp prst="textNoShape">
              <a:avLst/>
            </a:prstTxWarp>
            <a:spAutoFit/>
          </a:bodyPr>
          <a:lstStyle/>
          <a:p>
            <a:pPr defTabSz="132070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l-NL" sz="1200" noProof="0" dirty="0" err="1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Theory</a:t>
            </a:r>
            <a:r>
              <a:rPr lang="nl-NL" sz="1200" dirty="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:</a:t>
            </a:r>
            <a:endParaRPr lang="nl-NL" altLang="nl-NL" sz="1200" dirty="0">
              <a:latin typeface="STCaiyun" panose="02010800040101010101" pitchFamily="2" charset="-122"/>
              <a:ea typeface="STCaiyun" panose="02010800040101010101" pitchFamily="2" charset="-122"/>
            </a:endParaRPr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B3D62177-0675-89EA-BBB7-07DE062C9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41" y="525259"/>
            <a:ext cx="2570249" cy="1076840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9C56F4D1-DBB4-691C-3686-763DCDD8DE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612" y="1904215"/>
            <a:ext cx="2536592" cy="579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22395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003cb4f-716a-4510-a92d-7e4603a063ee" xsi:nil="true"/>
    <lcf76f155ced4ddcb4097134ff3c332f xmlns="cc130c01-4b8b-4b73-99c7-649d2b5d7b2a" xsi:nil="true"/>
    <MediaLengthInSeconds xmlns="cc130c01-4b8b-4b73-99c7-649d2b5d7b2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BA6B32F14F674B83A4E032DA141BEC" ma:contentTypeVersion="10" ma:contentTypeDescription="Een nieuw document maken." ma:contentTypeScope="" ma:versionID="8f635bd6ca1584f68ba4c3a8dacb3736">
  <xsd:schema xmlns:xsd="http://www.w3.org/2001/XMLSchema" xmlns:xs="http://www.w3.org/2001/XMLSchema" xmlns:p="http://schemas.microsoft.com/office/2006/metadata/properties" xmlns:ns2="cc130c01-4b8b-4b73-99c7-649d2b5d7b2a" xmlns:ns3="1003cb4f-716a-4510-a92d-7e4603a063ee" targetNamespace="http://schemas.microsoft.com/office/2006/metadata/properties" ma:root="true" ma:fieldsID="ea75382c09d467b2b80d50c5ee4fbe08" ns2:_="" ns3:_="">
    <xsd:import namespace="cc130c01-4b8b-4b73-99c7-649d2b5d7b2a"/>
    <xsd:import namespace="1003cb4f-716a-4510-a92d-7e4603a063ee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130c01-4b8b-4b73-99c7-649d2b5d7b2a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8" nillable="true" ma:displayName="Afbeeldingtags_0" ma:hidden="true" ma:internalName="lcf76f155ced4ddcb4097134ff3c332f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03cb4f-716a-4510-a92d-7e4603a063e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ed799058-8440-4cf5-af94-11a556051b87}" ma:internalName="TaxCatchAll" ma:showField="CatchAllData" ma:web="1003cb4f-716a-4510-a92d-7e4603a063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72511F-412C-4C64-9784-20E15CF78B4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1BF582E-A308-408D-B7E9-9BC27921DD20}">
  <ds:schemaRefs>
    <ds:schemaRef ds:uri="http://schemas.microsoft.com/office/2006/documentManagement/types"/>
    <ds:schemaRef ds:uri="http://purl.org/dc/dcmitype/"/>
    <ds:schemaRef ds:uri="http://purl.org/dc/terms/"/>
    <ds:schemaRef ds:uri="http://www.w3.org/XML/1998/namespace"/>
    <ds:schemaRef ds:uri="http://purl.org/dc/elements/1.1/"/>
    <ds:schemaRef ds:uri="cc130c01-4b8b-4b73-99c7-649d2b5d7b2a"/>
    <ds:schemaRef ds:uri="http://schemas.openxmlformats.org/package/2006/metadata/core-properties"/>
    <ds:schemaRef ds:uri="http://schemas.microsoft.com/office/infopath/2007/PartnerControls"/>
    <ds:schemaRef ds:uri="1003cb4f-716a-4510-a92d-7e4603a063e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79E66A7-C91E-44B3-9CE4-C28991EE45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130c01-4b8b-4b73-99c7-649d2b5d7b2a"/>
    <ds:schemaRef ds:uri="1003cb4f-716a-4510-a92d-7e4603a063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1078</TotalTime>
  <Words>1050</Words>
  <Application>Microsoft Office PowerPoint</Application>
  <PresentationFormat>A4 (210 x 297 mm)</PresentationFormat>
  <Paragraphs>180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9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4" baseType="lpstr">
      <vt:lpstr>STCaiyun</vt:lpstr>
      <vt:lpstr>ADLaM Display</vt:lpstr>
      <vt:lpstr>Aptos Narrow</vt:lpstr>
      <vt:lpstr>Arial</vt:lpstr>
      <vt:lpstr>Calibri</vt:lpstr>
      <vt:lpstr>Calibri Light</vt:lpstr>
      <vt:lpstr>Cambria Math</vt:lpstr>
      <vt:lpstr>Wingdings</vt:lpstr>
      <vt:lpstr>YAFdJt8dAY0 0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Annemieke Mens</dc:creator>
  <cp:lastModifiedBy>Natascha Fisscher</cp:lastModifiedBy>
  <cp:revision>12</cp:revision>
  <cp:lastPrinted>2024-11-25T11:12:41Z</cp:lastPrinted>
  <dcterms:created xsi:type="dcterms:W3CDTF">2021-07-31T11:28:11Z</dcterms:created>
  <dcterms:modified xsi:type="dcterms:W3CDTF">2025-02-26T21:54:46Z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0x010100D9BA6B32F14F674B83A4E032DA141BEC</vt:lpwstr>
  </property>
  <property fmtid="{D5CDD505-2E9C-101B-9397-08002B2CF9AE}" pid="3" name="GUID">
    <vt:lpwstr>11b3a49f-a9fa-4887-8aea-0f1ac9826e27</vt:lpwstr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SharedWithUsers">
    <vt:lpwstr/>
  </property>
  <property fmtid="{D5CDD505-2E9C-101B-9397-08002B2CF9AE}" pid="7" name="TriggerFlowInfo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MediaServiceImageTags">
    <vt:lpwstr/>
  </property>
</Properties>
</file>