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wat er waarschijnlijk werkelijk gebeurde in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hoofdstuk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‘Superhelden’ totdat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de missie afbrak.  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waarom Ties denkt ‘Ik ook met mijn grote mond.’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46" y="2606279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73173" y="1079948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73173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231" y="3376208"/>
            <a:ext cx="3664357" cy="239702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87112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98 t/m 103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Bespreken hoe Ties Huize 	Hoopvol ziet in vergelijking tot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anderen.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71" y="1990726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104 t/m 115)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7485" y="358790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602" y="1415881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602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8486383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 wat er moet veranderen in Huize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Hoopvol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 van het plan van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aanpak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087438" y="2096053"/>
            <a:ext cx="4587953" cy="367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3175240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plan van aanpak schrijven voor Huize Hoopvol.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46" y="1990726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30322"/>
            <a:ext cx="9032462" cy="51706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118 t/m 128.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 van aanpak 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Activiteiten verzinnen voor de kinderen in Huize Hoopvol 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daar eventueel het plan op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aanpassen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plan van aanpak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van het plan van aanpak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670605" y="1001288"/>
            <a:ext cx="3165012" cy="253606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538383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6" y="4653093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5" y="573117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480" y="2590622"/>
            <a:ext cx="5102520" cy="3162619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161" y="3991112"/>
            <a:ext cx="1407754" cy="196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angstvallig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wegkwijnen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onnozel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1904" y="2600849"/>
            <a:ext cx="1681380" cy="237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949054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69 t/m 78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91718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7050" y="3032275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55052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424855" y="1089094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424855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560" y="3597135"/>
            <a:ext cx="3934162" cy="257351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74 t/m 78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Werkelijkheid ‘Superhelden’ 	bespreken en ‘Ik ook met mijn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grote mond’ verhelderen.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190767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5" y="378346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waar Ties daadwerkelijk opgesloten zit en wie de bewakers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daadwerkelijk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zijn.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op welke momenten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‘Missie afbreken’ zegt of schreeuwt.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46" y="2606279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79 t/m 89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1119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791" y="311928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2393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6047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405993" y="1089094"/>
            <a:ext cx="547365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405993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697" y="3367062"/>
            <a:ext cx="3503298" cy="229166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86 t/m 89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Bespreken op welke 	momenten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missies 	afbreekt.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88067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72946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uitleggen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wat je eruit op kan maken dat Ties’ moeder alleen met haar mond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lacht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niet met haar ogen en wat de reden daarvan is.     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benoemen wat Ties anders ziet dan de anderen en wat de anderen zien in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hoofdstuk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‘Huize Hoopvol’. 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46" y="2914055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91 t/m 103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67512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852" y="2893809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20967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974" y="314073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3041</TotalTime>
  <Words>1038</Words>
  <Application>Microsoft Office PowerPoint</Application>
  <PresentationFormat>Widescreen</PresentationFormat>
  <Paragraphs>263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222</cp:revision>
  <dcterms:created xsi:type="dcterms:W3CDTF">2017-07-26T14:05:48Z</dcterms:created>
  <dcterms:modified xsi:type="dcterms:W3CDTF">2022-09-11T11:03:51Z</dcterms:modified>
</cp:coreProperties>
</file>