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0"/>
  </p:notesMasterIdLst>
  <p:sldIdLst>
    <p:sldId id="256" r:id="rId2"/>
    <p:sldId id="277" r:id="rId3"/>
    <p:sldId id="257" r:id="rId4"/>
    <p:sldId id="278" r:id="rId5"/>
    <p:sldId id="279" r:id="rId6"/>
    <p:sldId id="260" r:id="rId7"/>
    <p:sldId id="261" r:id="rId8"/>
    <p:sldId id="262" r:id="rId9"/>
    <p:sldId id="263" r:id="rId10"/>
    <p:sldId id="272" r:id="rId11"/>
    <p:sldId id="273" r:id="rId12"/>
    <p:sldId id="266" r:id="rId13"/>
    <p:sldId id="275" r:id="rId14"/>
    <p:sldId id="276" r:id="rId15"/>
    <p:sldId id="268" r:id="rId16"/>
    <p:sldId id="269" r:id="rId17"/>
    <p:sldId id="270" r:id="rId18"/>
    <p:sldId id="271" r:id="rId1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2" userDrawn="1">
          <p15:clr>
            <a:srgbClr val="A4A3A4"/>
          </p15:clr>
        </p15:guide>
        <p15:guide id="2" pos="3727" userDrawn="1">
          <p15:clr>
            <a:srgbClr val="A4A3A4"/>
          </p15:clr>
        </p15:guide>
        <p15:guide id="3" pos="438" userDrawn="1">
          <p15:clr>
            <a:srgbClr val="A4A3A4"/>
          </p15:clr>
        </p15:guide>
        <p15:guide id="5" pos="3953" userDrawn="1">
          <p15:clr>
            <a:srgbClr val="A4A3A4"/>
          </p15:clr>
        </p15:guide>
        <p15:guide id="6" orient="horz" pos="913" userDrawn="1">
          <p15:clr>
            <a:srgbClr val="A4A3A4"/>
          </p15:clr>
        </p15:guide>
        <p15:guide id="7" pos="72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26"/>
    <p:restoredTop sz="94613"/>
  </p:normalViewPr>
  <p:slideViewPr>
    <p:cSldViewPr snapToGrid="0" snapToObjects="1">
      <p:cViewPr varScale="1">
        <p:scale>
          <a:sx n="102" d="100"/>
          <a:sy n="102" d="100"/>
        </p:scale>
        <p:origin x="1248" y="72"/>
      </p:cViewPr>
      <p:guideLst>
        <p:guide orient="horz" pos="572"/>
        <p:guide pos="3727"/>
        <p:guide pos="438"/>
        <p:guide pos="3953"/>
        <p:guide orient="horz" pos="913"/>
        <p:guide pos="72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CC5B6-C830-E945-8A4D-D07A063B9621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B865A-6191-3B48-B0BB-AC5B43A6536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614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690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39263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703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8334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9623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4797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888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2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microsoft.com/office/2007/relationships/hdphoto" Target="../media/hdphoto5.wdp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3.png"/><Relationship Id="rId4" Type="http://schemas.microsoft.com/office/2007/relationships/hdphoto" Target="../media/hdphoto5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5325" y="59955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Gozert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75352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op basis van de voor- en achterkant voorspellen wat voor soort boek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‘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Gozert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’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wat het schrijfdoel van de auteur is.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Onderzoekersteam adviseren welke informatie ze kunnen gebruiken om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een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goede voorspelling te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doen.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in eigen woorden uitleggen wat bedoeld wordt met ‘Allemaal ademden ze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jacht uit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’. 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3423" y="3494440"/>
            <a:ext cx="1767254" cy="2470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963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908050"/>
            <a:ext cx="482926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711240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 afmaken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 afmaken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526698"/>
            <a:ext cx="648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Plannen van de opdrachten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31 t/m 44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3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Gozert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1980" y="867512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000" y="3141404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4620967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D8B766F9-A9D2-424F-A9B7-BDFBE081507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266382"/>
            <a:ext cx="498306" cy="473075"/>
          </a:xfrm>
          <a:prstGeom prst="rect">
            <a:avLst/>
          </a:prstGeom>
        </p:spPr>
      </p:pic>
      <p:pic>
        <p:nvPicPr>
          <p:cNvPr id="13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3115091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186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6000" y="1089094"/>
            <a:ext cx="5220000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lvl="0" indent="-28575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Vooruitblik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Introductie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schrijfopdracht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Success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for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All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79838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Les 3</a:t>
            </a: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Gozert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5237" y="3367062"/>
            <a:ext cx="3403397" cy="2226315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400676" cy="40934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vergelijken,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uitleggen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blz.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34 t/m 44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Verhelderen waarom Ties zegt 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dat hij een propje papier zag.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Samenvatting bespreken.</a:t>
            </a:r>
          </a:p>
        </p:txBody>
      </p:sp>
      <p:sp>
        <p:nvSpPr>
          <p:cNvPr id="16" name="Tekstvak 16"/>
          <p:cNvSpPr txBox="1"/>
          <p:nvPr/>
        </p:nvSpPr>
        <p:spPr>
          <a:xfrm>
            <a:off x="758825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3: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Maatjeswerk/</a:t>
            </a: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1" y="1611919"/>
            <a:ext cx="551985" cy="524036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2C06D234-958B-49DA-A940-FD4EFDA62F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1" y="3486581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7435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Gozert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Ik kan informatie uit een tekst halen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8071" y="1990726"/>
            <a:ext cx="1767254" cy="2470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3345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482926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 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Toets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5016675" y="2456998"/>
            <a:ext cx="6479325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Toets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 (lees bladzijde 45 t/m 55)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week afmaken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Stillezen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675" y="908050"/>
            <a:ext cx="648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Oefenen voor de toets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Gozert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63" b="89916" l="9921" r="89980">
                        <a14:foregroundMark x1="39683" y1="30112" x2="39683" y2="30112"/>
                        <a14:foregroundMark x1="61706" y1="23249" x2="61706" y2="23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5271" y="2933852"/>
            <a:ext cx="1846729" cy="13081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511" y="1456948"/>
            <a:ext cx="491660" cy="466765"/>
          </a:xfrm>
          <a:prstGeom prst="rect">
            <a:avLst/>
          </a:prstGeom>
        </p:spPr>
      </p:pic>
      <p:pic>
        <p:nvPicPr>
          <p:cNvPr id="11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4760" y="3340106"/>
            <a:ext cx="491660" cy="46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16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7234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	Voorbereiden op de schrijfopdracht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95324" y="1506755"/>
            <a:ext cx="7640601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Vragen doornemen filosofisch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gesprek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?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Taken verdelen: voorzitter 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tijdbewaker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Gozert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314" y="2088980"/>
            <a:ext cx="491660" cy="466765"/>
          </a:xfrm>
          <a:prstGeom prst="rect">
            <a:avLst/>
          </a:prstGeom>
        </p:spPr>
      </p:pic>
      <p:pic>
        <p:nvPicPr>
          <p:cNvPr id="11" name="Afbeelding 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7480991" y="2322664"/>
            <a:ext cx="4425186" cy="3545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222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1080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Voorbereiding op de schrijfopdracht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Afmaken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Schrijfopdracht</a:t>
            </a:r>
          </a:p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Terugblik op de voorspelling</a:t>
            </a:r>
          </a:p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Inleveren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teamboekje en teamwoordenboek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Gozert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7730" y="2925014"/>
            <a:ext cx="4063167" cy="2657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2174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5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Gozert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67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Wij kunnen een filosofisch gesprek voeren over de vraag ‘Wat is normaal?’. </a:t>
            </a:r>
          </a:p>
        </p:txBody>
      </p:sp>
      <p:pic>
        <p:nvPicPr>
          <p:cNvPr id="12" name="Picture 1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8746" y="1990726"/>
            <a:ext cx="1767254" cy="2470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7080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96000" y="1148738"/>
            <a:ext cx="9880874" cy="50167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Zelf/groep	Lezen/voorlezen: blz. 56 t/m 68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Teamopdrachten afmaken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Filosofisch gesprek voeren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30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 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Belangrijkste inzichten noteren, onbeantwoorde vragen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opschrijven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gesprek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evalueren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minuten</a:t>
            </a:r>
          </a:p>
          <a:p>
            <a:pPr marL="9525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Terugblik op de voorspellingen</a:t>
            </a:r>
          </a:p>
          <a:p>
            <a:pPr marL="9525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593570" y="661896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 Schrijfopdracht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5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Gozert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9079365" y="537576"/>
            <a:ext cx="3116719" cy="249737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470" y="2556288"/>
            <a:ext cx="551985" cy="524036"/>
          </a:xfrm>
          <a:prstGeom prst="rect">
            <a:avLst/>
          </a:prstGeom>
        </p:spPr>
      </p:pic>
      <p:pic>
        <p:nvPicPr>
          <p:cNvPr id="10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527" y="4412353"/>
            <a:ext cx="551985" cy="524036"/>
          </a:xfrm>
          <a:prstGeom prst="rect">
            <a:avLst/>
          </a:prstGeom>
        </p:spPr>
      </p:pic>
      <p:pic>
        <p:nvPicPr>
          <p:cNvPr id="11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526" y="5618245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2856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6675" y="1449388"/>
            <a:ext cx="1080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Teamboekje en teamwoordenboek inleveren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Terugblik op de voorspelling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Samenwerken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week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Verder lezen in: 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5972" y="2590622"/>
            <a:ext cx="5142614" cy="3187470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5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Gozert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pic>
        <p:nvPicPr>
          <p:cNvPr id="14" name="Picture 1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838" y="4255477"/>
            <a:ext cx="1345224" cy="1850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558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4" name="Tekstvak 17"/>
          <p:cNvSpPr txBox="1"/>
          <p:nvPr/>
        </p:nvSpPr>
        <p:spPr>
          <a:xfrm>
            <a:off x="4791807" y="50400"/>
            <a:ext cx="71745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Gozert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  <a:p>
            <a:pPr algn="r"/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Voorspellen nieuw boek &amp; doel van de schrijver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kstvak 12"/>
          <p:cNvSpPr txBox="1"/>
          <p:nvPr/>
        </p:nvSpPr>
        <p:spPr>
          <a:xfrm>
            <a:off x="776994" y="1494010"/>
            <a:ext cx="8182367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Gooi met de dobbelsteen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Beantwoord de vraag op de kaart (aanwijzingen boek)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Teamantwoord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Wat is het doel van de schrijver?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364" y="2617394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654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396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emands spoor volgen (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uitdr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.)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uitproesten (proestte uit)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fata 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morgana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4990599" y="1449388"/>
            <a:ext cx="6662685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Zoek de betekenis op in het 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Haal woorden voor het teamwoordenboek 	uit de tekst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Studiewijzers invullen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Gozert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02" b="96271" l="3951" r="945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92937" y="3302309"/>
            <a:ext cx="2103063" cy="29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046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735797"/>
            <a:ext cx="4829263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11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Maatjeswerk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5131513" y="750769"/>
            <a:ext cx="648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Plannen van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opdrachten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Uitvoeren opdracht 1: voorspellen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7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t/m 18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Gozert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749" y="1111596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6110" y="1605798"/>
            <a:ext cx="498306" cy="473075"/>
          </a:xfrm>
          <a:prstGeom prst="rect">
            <a:avLst/>
          </a:prstGeom>
        </p:spPr>
      </p:pic>
      <p:pic>
        <p:nvPicPr>
          <p:cNvPr id="13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6110" y="3166514"/>
            <a:ext cx="498306" cy="473075"/>
          </a:xfrm>
          <a:prstGeom prst="rect">
            <a:avLst/>
          </a:prstGeom>
        </p:spPr>
      </p:pic>
      <p:sp>
        <p:nvSpPr>
          <p:cNvPr id="18" name="Tekstvak 12"/>
          <p:cNvSpPr txBox="1"/>
          <p:nvPr/>
        </p:nvSpPr>
        <p:spPr>
          <a:xfrm>
            <a:off x="5131513" y="4476482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vergelijken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blz.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16 t/m 18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6110" y="5055552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667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5999" y="1213966"/>
            <a:ext cx="5473652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Samenwerkvaardigheid</a:t>
            </a:r>
          </a:p>
          <a:p>
            <a:pPr marL="285750" lvl="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79838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6: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Gozert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1303" y="3448967"/>
            <a:ext cx="3268042" cy="2137774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213966"/>
            <a:ext cx="522000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20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‘Allemaal ademden ze de 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jacht uit’ verhelderen.</a:t>
            </a:r>
          </a:p>
        </p:txBody>
      </p:sp>
      <p:sp>
        <p:nvSpPr>
          <p:cNvPr id="16" name="Tekstvak 16"/>
          <p:cNvSpPr txBox="1"/>
          <p:nvPr/>
        </p:nvSpPr>
        <p:spPr>
          <a:xfrm>
            <a:off x="758825" y="679838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5: Teamwerk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1767556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930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2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Gozert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1350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Wij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in eigen woorden uitleggen waarom Ties niet vertelt dat 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Gozert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er nog is.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voorspellen wat er gebeurt als Ties kwartet gaat spelen met zijn ouders.</a:t>
            </a:r>
          </a:p>
        </p:txBody>
      </p:sp>
      <p:pic>
        <p:nvPicPr>
          <p:cNvPr id="12" name="Picture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9421" y="2298502"/>
            <a:ext cx="1767254" cy="2470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044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679280"/>
            <a:ext cx="48292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593723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336018"/>
            <a:ext cx="6480000" cy="40934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Plannen van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opdrachten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19 t/m 26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u="sng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Voorspelling doen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27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30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2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Gozert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4842" y="820730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9410" y="3233825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287" y="2891495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59429669-15F8-48EB-AEA2-7518614434B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218299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235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6000" y="1089094"/>
            <a:ext cx="5473652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79838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2</a:t>
            </a: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Gozert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9317" y="3437468"/>
            <a:ext cx="3665945" cy="2398060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22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vergelijken,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uitleggen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blz.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27 t/m 30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20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De voorspelling bespreken</a:t>
            </a:r>
          </a:p>
        </p:txBody>
      </p:sp>
      <p:sp>
        <p:nvSpPr>
          <p:cNvPr id="16" name="Tekstvak 16"/>
          <p:cNvSpPr txBox="1"/>
          <p:nvPr/>
        </p:nvSpPr>
        <p:spPr>
          <a:xfrm>
            <a:off x="758825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1661731"/>
            <a:ext cx="551985" cy="524036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4D5ABA26-6D4B-4A17-BE73-4D6ED7792A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3437468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152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3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Gozert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999" y="1449388"/>
            <a:ext cx="10946651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in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eigen woorden uitleggen waarom Ties tegen zijn moeder zegt dat er geen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muis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was, maar dat het een propje papier was. </a:t>
            </a:r>
          </a:p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hoofdstuk ‘De grote museumroof’ samenvatten. 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5396" y="2606279"/>
            <a:ext cx="1767254" cy="2470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9219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-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-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3141</TotalTime>
  <Words>1099</Words>
  <Application>Microsoft Office PowerPoint</Application>
  <PresentationFormat>Widescreen</PresentationFormat>
  <Paragraphs>291</Paragraphs>
  <Slides>18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Hilbert Geerling</dc:creator>
  <cp:lastModifiedBy>E.M. Baas</cp:lastModifiedBy>
  <cp:revision>221</cp:revision>
  <dcterms:created xsi:type="dcterms:W3CDTF">2017-07-26T14:05:48Z</dcterms:created>
  <dcterms:modified xsi:type="dcterms:W3CDTF">2022-09-11T11:01:56Z</dcterms:modified>
</cp:coreProperties>
</file>