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19"/>
  </p:notesMasterIdLst>
  <p:sldIdLst>
    <p:sldId id="256" r:id="rId2"/>
    <p:sldId id="257" r:id="rId3"/>
    <p:sldId id="277" r:id="rId4"/>
    <p:sldId id="278" r:id="rId5"/>
    <p:sldId id="260" r:id="rId6"/>
    <p:sldId id="261" r:id="rId7"/>
    <p:sldId id="262" r:id="rId8"/>
    <p:sldId id="263" r:id="rId9"/>
    <p:sldId id="272" r:id="rId10"/>
    <p:sldId id="273" r:id="rId11"/>
    <p:sldId id="266" r:id="rId12"/>
    <p:sldId id="275" r:id="rId13"/>
    <p:sldId id="276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058893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5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7.png"/><Relationship Id="rId4" Type="http://schemas.microsoft.com/office/2007/relationships/hdphoto" Target="../media/hdphoto5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microsoft.com/office/2007/relationships/hdphoto" Target="../media/hdphoto2.wdp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3.wdp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uitleggen waarom spionnen in 2003 hun tipgever ‘Effectbal’ noemden.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opzoek- en een nadenkvraag bedenken bij het hoofdstuk ‘Kabaal in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hotel.’</a:t>
            </a: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889" y="2606279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79947"/>
            <a:ext cx="522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</a:b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</a:t>
            </a:r>
            <a:r>
              <a:rPr kumimoji="0" lang="nl-NL" sz="2000" b="0" i="0" u="none" strike="noStrike" kern="1200" cap="none" spc="0" normalizeH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13</a:t>
            </a:r>
            <a:endParaRPr kumimoji="0" lang="nl-NL" sz="20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07961" y="3376209"/>
            <a:ext cx="3188039" cy="2085439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, 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127 t/m 129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Bespreken taken marine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‘Kat-en-muisspel’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928814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750742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889" y="1990726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4841823" y="2456998"/>
            <a:ext cx="6654852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138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 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4841823" y="908050"/>
            <a:ext cx="6654852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087914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145694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32928" y="3346999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4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9389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Bespreken wat we ervan vinden dat de Vijf Ogen 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gewone burgers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bespioneert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Meer voor- en tegenargumenten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bedenken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5051" y="2394584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422568" y="2725705"/>
            <a:ext cx="3758824" cy="301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</a:p>
          <a:p>
            <a:pPr marL="285750" indent="-28575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14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2917388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een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betoog schrijven over het wel of niet mogen bespioneren van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gewone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burgers.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64" y="2307038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81606"/>
            <a:ext cx="8551695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139 t/m 150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Team/maatje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Teamopdrachten afmaken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Betoog schrijven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extra tegenargument verzinnen en deze proberen te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weerleggen.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Voorlezen betoog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15 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68151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879211" y="3619344"/>
            <a:ext cx="3071084" cy="246080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6" y="2596580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197" y="475099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Nieuw 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1033" y="2436200"/>
            <a:ext cx="5269863" cy="3266341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15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neus nemen (uitdrukking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)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nuance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zinde (zinnen, ww.)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1035580"/>
            <a:ext cx="482926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9" name="Tekstvak 18"/>
          <p:cNvSpPr txBox="1"/>
          <p:nvPr/>
        </p:nvSpPr>
        <p:spPr>
          <a:xfrm>
            <a:off x="5131513" y="1055379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100 t/m 109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om een vraag te 	beantwoorden en te bedenken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6" name="Afbeelding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95606" y="191718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3464956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110" y="1580265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495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11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90630" y="3862703"/>
            <a:ext cx="3043320" cy="199077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532453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vergelijken, 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107 t/m 109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 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Vraag over ‘Effectbal’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beantwoorden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Zelfbedachte vragen 	bespreken en beantwoorden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53664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6" y="433405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44588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twee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voorbeelden geven van waarom codebrekers zo belangrijk waren tijdens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verschillende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oorlogen.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codes uit het boek oplossen en beschrijven hoe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dit opgelost hebben. </a:t>
            </a:r>
          </a:p>
        </p:txBody>
      </p:sp>
      <p:pic>
        <p:nvPicPr>
          <p:cNvPr id="8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64" y="2606279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66671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opdrachten</a:t>
            </a:r>
            <a:b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110 t/m 117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om de vraag te 	beantwoorden	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4842" y="820730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045711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123932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457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917585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12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8016" y="3432603"/>
            <a:ext cx="3397740" cy="2222615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501675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aanwijzingen bespreken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114 en 115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Bespreken vraag over 	codebrekers.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Bespreken samenwerking bij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oplossen van de codes.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2222872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4151850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beschrijven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wat de taken van de marine waren tijdens de oorlogen en wat nu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taken zijn van de marine.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in eigen woorden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wat de schrijver bedoelt met ‘En tijdens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Koude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Oorlog speelden Amerikaanse en Russische spionnen een echt kat-en-muisspel onder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water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…’</a:t>
            </a: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214" y="3221832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93807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11240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526698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118 t/m 129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om de vragen te 	beantwoorden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</a:t>
            </a:r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13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825889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2940576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814758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26638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093458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3263</TotalTime>
  <Words>1052</Words>
  <Application>Microsoft Office PowerPoint</Application>
  <PresentationFormat>Widescreen</PresentationFormat>
  <Paragraphs>264</Paragraphs>
  <Slides>17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257</cp:revision>
  <dcterms:created xsi:type="dcterms:W3CDTF">2017-07-26T14:05:48Z</dcterms:created>
  <dcterms:modified xsi:type="dcterms:W3CDTF">2022-09-11T11:35:44Z</dcterms:modified>
</cp:coreProperties>
</file>