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20"/>
  </p:notesMasterIdLst>
  <p:sldIdLst>
    <p:sldId id="256" r:id="rId2"/>
    <p:sldId id="278" r:id="rId3"/>
    <p:sldId id="277" r:id="rId4"/>
    <p:sldId id="257" r:id="rId5"/>
    <p:sldId id="259" r:id="rId6"/>
    <p:sldId id="260" r:id="rId7"/>
    <p:sldId id="261" r:id="rId8"/>
    <p:sldId id="262" r:id="rId9"/>
    <p:sldId id="263" r:id="rId10"/>
    <p:sldId id="272" r:id="rId11"/>
    <p:sldId id="273" r:id="rId12"/>
    <p:sldId id="266" r:id="rId13"/>
    <p:sldId id="275" r:id="rId14"/>
    <p:sldId id="276" r:id="rId15"/>
    <p:sldId id="268" r:id="rId16"/>
    <p:sldId id="269" r:id="rId17"/>
    <p:sldId id="270" r:id="rId18"/>
    <p:sldId id="271" r:id="rId19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72" userDrawn="1">
          <p15:clr>
            <a:srgbClr val="A4A3A4"/>
          </p15:clr>
        </p15:guide>
        <p15:guide id="2" pos="3727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5" pos="3953" userDrawn="1">
          <p15:clr>
            <a:srgbClr val="A4A3A4"/>
          </p15:clr>
        </p15:guide>
        <p15:guide id="6" orient="horz" pos="913" userDrawn="1">
          <p15:clr>
            <a:srgbClr val="A4A3A4"/>
          </p15:clr>
        </p15:guide>
        <p15:guide id="7" pos="724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826"/>
    <p:restoredTop sz="94613"/>
  </p:normalViewPr>
  <p:slideViewPr>
    <p:cSldViewPr snapToGrid="0" snapToObjects="1">
      <p:cViewPr varScale="1">
        <p:scale>
          <a:sx n="102" d="100"/>
          <a:sy n="102" d="100"/>
        </p:scale>
        <p:origin x="1248" y="72"/>
      </p:cViewPr>
      <p:guideLst>
        <p:guide orient="horz" pos="572"/>
        <p:guide pos="3727"/>
        <p:guide pos="438"/>
        <p:guide pos="3953"/>
        <p:guide orient="horz" pos="913"/>
        <p:guide pos="724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1CC5B6-C830-E945-8A4D-D07A063B9621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BB865A-6191-3B48-B0BB-AC5B43A65365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06146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6901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7470324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383341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96236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324797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B865A-6191-3B48-B0BB-AC5B43A65365}" type="slidenum">
              <a:rPr lang="nl-NL" smtClean="0"/>
              <a:t>18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68886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bg>
      <p:bgPr>
        <a:blipFill dpi="0" rotWithShape="1">
          <a:blip r:embed="rId2" cstate="screen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/>
              <a:t>Sleep de afbeelding naar de tijdelijke aanduiding of 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87D0AF-B4A6-BD4A-A659-527D684BB080}" type="datetimeFigureOut">
              <a:rPr lang="nl-NL" smtClean="0"/>
              <a:t>11-9-2022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34B84A-342A-0144-9040-13A8EB264C5E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72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microsoft.com/office/2007/relationships/hdphoto" Target="../media/hdphoto3.wdp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6.wdp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microsoft.com/office/2007/relationships/hdphoto" Target="../media/hdphoto4.wdp"/><Relationship Id="rId5" Type="http://schemas.openxmlformats.org/officeDocument/2006/relationships/image" Target="../media/image3.png"/><Relationship Id="rId4" Type="http://schemas.microsoft.com/office/2007/relationships/hdphoto" Target="../media/hdphoto6.wdp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2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3.wdp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microsoft.com/office/2007/relationships/hdphoto" Target="../media/hdphoto4.wdp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op basis van de voor- en achterkant voorspellen wat voor soort boek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‘Spionage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’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is en wat het schrijfdoel van de auteur is.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aan de hand van de tekst en de eigen ervaringen de inhoud van het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boek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voorspellen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</a:p>
        </p:txBody>
      </p:sp>
      <p:pic>
        <p:nvPicPr>
          <p:cNvPr id="1026" name="Picture 2" descr="https://media.s-bol.com/86xwADnQWRgl/550x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214" y="2914054"/>
            <a:ext cx="2393111" cy="291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9638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908050"/>
            <a:ext cx="4829263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904829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 afmaken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 afmaken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833843"/>
            <a:ext cx="6480000" cy="286232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de opdrachten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31 t/m 39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plakken bij 	aanwijzingen/sleutelwoorden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581980" y="1093361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81979" y="3146710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4649525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D8B766F9-A9D2-424F-A9B7-BDFBE081507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483899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81866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220000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lvl="0" indent="-285750"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677988" algn="l"/>
              </a:tabLst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Introductie schrijfopdracht</a:t>
            </a:r>
          </a:p>
          <a:p>
            <a:pPr marL="352425" lvl="0" indent="-342900">
              <a:buFont typeface="Wingdings" panose="05000000000000000000" pitchFamily="2" charset="2"/>
              <a:buChar char="Ø"/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Success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for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 </a:t>
            </a:r>
            <a:r>
              <a:rPr kumimoji="0" lang="nl-NL" sz="1050" b="0" i="0" u="none" strike="noStrike" kern="1200" cap="none" spc="0" normalizeH="0" baseline="0" noProof="0" dirty="0" err="1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All</a:t>
            </a:r>
            <a:r>
              <a:rPr kumimoji="0" lang="nl-NL" sz="105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l-NL" sz="105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79838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0260" y="3856651"/>
            <a:ext cx="3170707" cy="2074102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400676" cy="378565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38 en 39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Samenvatting bespreken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‘Diplomaat’ verhelderen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Stap 3: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Maatjeswerk/</a:t>
            </a:r>
            <a:r>
              <a:rPr kumimoji="0" lang="nl-NL" sz="2000" b="0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 charset="0"/>
                <a:ea typeface="Arial" charset="0"/>
                <a:cs typeface="Arial" charset="0"/>
              </a:rPr>
              <a:t>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1611919"/>
            <a:ext cx="551985" cy="524036"/>
          </a:xfrm>
          <a:prstGeom prst="rect">
            <a:avLst/>
          </a:prstGeom>
        </p:spPr>
      </p:pic>
      <p:pic>
        <p:nvPicPr>
          <p:cNvPr id="21" name="Afbeelding 20">
            <a:extLst>
              <a:ext uri="{FF2B5EF4-FFF2-40B4-BE49-F238E27FC236}">
                <a16:creationId xmlns:a16="http://schemas.microsoft.com/office/drawing/2014/main" id="{2C06D234-958B-49DA-A940-FD4EFDA62F3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3251" y="3486581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743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Ik kan informatie uit een tekst halen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.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" descr="https://media.s-bol.com/86xwADnQWRgl/550x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214" y="1990726"/>
            <a:ext cx="2393111" cy="291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73345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4829263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 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	Toets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5016675" y="2456998"/>
            <a:ext cx="6480000" cy="255454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40 t/m 47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Toets maken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Memo’s plakken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van de week afmaken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Stillezen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675" y="908050"/>
            <a:ext cx="648000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Oefenen voor de toets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6863" b="89916" l="9921" r="89980">
                        <a14:foregroundMark x1="39683" y1="30112" x2="39683" y2="30112"/>
                        <a14:foregroundMark x1="61706" y1="23249" x2="61706" y2="2324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45271" y="4318847"/>
            <a:ext cx="1846729" cy="1308100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1490208"/>
            <a:ext cx="491660" cy="466765"/>
          </a:xfrm>
          <a:prstGeom prst="rect">
            <a:avLst/>
          </a:prstGeom>
        </p:spPr>
      </p:pic>
      <p:pic>
        <p:nvPicPr>
          <p:cNvPr id="11" name="Afbeelding 1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4511" y="3272238"/>
            <a:ext cx="491660" cy="4667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516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5325" y="908050"/>
            <a:ext cx="723447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	Voorbereiden op de schrijfopdracht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695324" y="1506755"/>
            <a:ext cx="7640601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Nadenken over een geheime boodschap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 en 2 van </a:t>
            </a: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stappenplan in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teamboekje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2314" y="2088980"/>
            <a:ext cx="491660" cy="466765"/>
          </a:xfrm>
          <a:prstGeom prst="rect">
            <a:avLst/>
          </a:prstGeom>
        </p:spPr>
      </p:pic>
      <p:pic>
        <p:nvPicPr>
          <p:cNvPr id="11" name="Afbeelding 1"/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7876405" y="2845848"/>
            <a:ext cx="3878834" cy="31080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222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10800000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Toets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Voorbereiding op de schrijfopdracht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Schrijfopdracht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Terugblik op de voorspelling</a:t>
            </a:r>
          </a:p>
          <a:p>
            <a:pPr marL="28575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Inleveren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4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31805" y="3216426"/>
            <a:ext cx="3863520" cy="2527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2174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675" y="1449388"/>
            <a:ext cx="10800000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geheime boodschap opschrijven met onzichtbare inkt.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Picture 2" descr="https://media.s-bol.com/86xwADnQWRgl/550x6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3564" y="1990726"/>
            <a:ext cx="2393111" cy="291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617080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96000" y="1148738"/>
            <a:ext cx="8834499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Zelf/groep	Lezen/voorlezen: blz. 48 t/m 55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Geheime boodschap opschrijven met onzichtbare inkt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Geheime boodschap ontrafelen en uitvoeren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30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 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boodschap versieren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geheime boodschappen van andere teams raden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Maatjes	De geheime boodschap en de uitvoering ervan presenteren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654489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Schrijfopdracht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0000" b="96067" l="9989" r="89984">
                        <a14:foregroundMark x1="18269" y1="59267" x2="18269" y2="59267"/>
                        <a14:foregroundMark x1="78980" y1="26400" x2="78980" y2="26400"/>
                        <a14:foregroundMark x1="33627" y1="19967" x2="33627" y2="19967"/>
                        <a14:foregroundMark x1="22409" y1="28967" x2="22409" y2="28967"/>
                        <a14:backgroundMark x1="26229" y1="24500" x2="26229" y2="24500"/>
                        <a14:backgroundMark x1="34081" y1="20600" x2="34081" y2="206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300151">
            <a:off x="8782802" y="1607366"/>
            <a:ext cx="3536332" cy="2833598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267" y="2589866"/>
            <a:ext cx="551985" cy="524036"/>
          </a:xfrm>
          <a:prstGeom prst="rect">
            <a:avLst/>
          </a:prstGeom>
        </p:spPr>
      </p:pic>
      <p:pic>
        <p:nvPicPr>
          <p:cNvPr id="10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8267" y="4669124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128564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6675" y="1449388"/>
            <a:ext cx="1080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Voorspelling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Teamboekje en teamwoordenboek inleveren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Teamopdrachten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Samenwerken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Team van de week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Verder lezen in: 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3" name="Afbeelding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34718" y="2779635"/>
            <a:ext cx="4715771" cy="2922906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5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2: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2" name="Picture 2" descr="https://media.s-bol.com/86xwADnQWRgl/550x670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8555" y="4510454"/>
            <a:ext cx="1452101" cy="1768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5585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6"/>
          <p:cNvSpPr txBox="1"/>
          <p:nvPr/>
        </p:nvSpPr>
        <p:spPr>
          <a:xfrm>
            <a:off x="695325" y="59955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3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kstvak 10"/>
          <p:cNvSpPr txBox="1"/>
          <p:nvPr/>
        </p:nvSpPr>
        <p:spPr>
          <a:xfrm>
            <a:off x="695325" y="1532650"/>
            <a:ext cx="3960000" cy="4093428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Stel een vraag aan je teamgenoten bijvoorbeeld: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Wat hebben wij de afgelopen weken allemaal hetzelfde gedaan?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/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kstvak 12"/>
          <p:cNvSpPr txBox="1"/>
          <p:nvPr/>
        </p:nvSpPr>
        <p:spPr>
          <a:xfrm>
            <a:off x="5020796" y="1532650"/>
            <a:ext cx="6475204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Bepaal teamnaam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Bepaal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yell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Bepaal samenwerkvaardigheid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20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Werken aan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teamposter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Afbeelding 11"/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95563" y="2679670"/>
            <a:ext cx="551985" cy="524036"/>
          </a:xfrm>
          <a:prstGeom prst="rect">
            <a:avLst/>
          </a:prstGeom>
        </p:spPr>
      </p:pic>
      <p:pic>
        <p:nvPicPr>
          <p:cNvPr id="8" name="Afbeelding 2">
            <a:extLst>
              <a:ext uri="{FF2B5EF4-FFF2-40B4-BE49-F238E27FC236}">
                <a16:creationId xmlns:a16="http://schemas.microsoft.com/office/drawing/2014/main" id="{0CFB8F80-7CB5-4630-A253-14B45314F2C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1974" t="40615" r="54408" b="43532"/>
          <a:stretch/>
        </p:blipFill>
        <p:spPr>
          <a:xfrm>
            <a:off x="1474492" y="3735462"/>
            <a:ext cx="2401665" cy="1571782"/>
          </a:xfrm>
          <a:prstGeom prst="rect">
            <a:avLst/>
          </a:prstGeom>
        </p:spPr>
      </p:pic>
      <p:sp>
        <p:nvSpPr>
          <p:cNvPr id="9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 Teamnaam</a:t>
            </a:r>
          </a:p>
        </p:txBody>
      </p:sp>
    </p:spTree>
    <p:extLst>
      <p:ext uri="{BB962C8B-B14F-4D97-AF65-F5344CB8AC3E}">
        <p14:creationId xmlns:p14="http://schemas.microsoft.com/office/powerpoint/2010/main" val="6315494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4" name="Tekstvak 17"/>
          <p:cNvSpPr txBox="1"/>
          <p:nvPr/>
        </p:nvSpPr>
        <p:spPr>
          <a:xfrm>
            <a:off x="4791807" y="50400"/>
            <a:ext cx="71745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  <a:p>
            <a:pPr algn="r"/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5" name="Tekstvak 9"/>
          <p:cNvSpPr txBox="1"/>
          <p:nvPr/>
        </p:nvSpPr>
        <p:spPr>
          <a:xfrm>
            <a:off x="776994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 Voorspellen nieuw boek &amp; doel van de schrijver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6" name="Tekstvak 12"/>
          <p:cNvSpPr txBox="1"/>
          <p:nvPr/>
        </p:nvSpPr>
        <p:spPr>
          <a:xfrm>
            <a:off x="776994" y="1494010"/>
            <a:ext cx="8182367" cy="224676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Gooi met de dobbelsteen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Beantwoord de vraag op de kaart (aanwijzingen boek)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Teamantwoord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10 minuten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Wat is het doel van de schrijver?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7" name="Afbeelding 1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9364" y="2617394"/>
            <a:ext cx="551985" cy="524036"/>
          </a:xfrm>
          <a:prstGeom prst="rect">
            <a:avLst/>
          </a:prstGeom>
        </p:spPr>
      </p:pic>
      <p:pic>
        <p:nvPicPr>
          <p:cNvPr id="9" name="Picture 2" descr="https://media.s-bol.com/86xwADnQWRgl/550x6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52545" y="3095072"/>
            <a:ext cx="2393111" cy="291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46543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kstvak 10"/>
          <p:cNvSpPr txBox="1"/>
          <p:nvPr/>
        </p:nvSpPr>
        <p:spPr>
          <a:xfrm>
            <a:off x="695325" y="1449388"/>
            <a:ext cx="3960000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bekokstoven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doorspekken</a:t>
            </a:r>
          </a:p>
          <a:p>
            <a:pPr marL="457200" lvl="0" indent="-457200">
              <a:buFont typeface="Wingdings" charset="2"/>
              <a:buAutoNum type="arabicPeriod"/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bij de kraag vatten </a:t>
            </a:r>
            <a:r>
              <a:rPr lang="nl-NL" sz="200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(uitdrukking)</a:t>
            </a: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3" name="Tekstvak 12"/>
          <p:cNvSpPr txBox="1"/>
          <p:nvPr/>
        </p:nvSpPr>
        <p:spPr>
          <a:xfrm>
            <a:off x="4990599" y="1449388"/>
            <a:ext cx="6662685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Zoek de betekenis op in het 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Haal woorden voor het teamwoordenboek 	uit de tekst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Studiewijzers invullen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8" name="Tekstvak 1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Woorden van de week</a:t>
            </a:r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802" b="96271" l="3951" r="9455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65160" y="2600849"/>
            <a:ext cx="1510361" cy="21336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95325" y="4129357"/>
            <a:ext cx="220791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4: Voorlezen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2" name="Tekstvak 12"/>
          <p:cNvSpPr txBox="1"/>
          <p:nvPr/>
        </p:nvSpPr>
        <p:spPr>
          <a:xfrm>
            <a:off x="696000" y="4601056"/>
            <a:ext cx="3959325" cy="40011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Leerkracht	Bladzijde 5 t/m 21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0046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746107" y="1449388"/>
            <a:ext cx="10749281" cy="317009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Nieuwe teams en samenwerkvaardigheid</a:t>
            </a:r>
          </a:p>
          <a:p>
            <a:pPr lvl="0"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Voorspellen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Voorlezen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1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ECCCE8C9-D538-4112-938B-D5A27F2953D0}"/>
              </a:ext>
            </a:extLst>
          </p:cNvPr>
          <p:cNvSpPr txBox="1"/>
          <p:nvPr/>
        </p:nvSpPr>
        <p:spPr>
          <a:xfrm>
            <a:off x="696000" y="96005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5: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 en vooruitblik</a:t>
            </a:r>
          </a:p>
        </p:txBody>
      </p:sp>
      <p:pic>
        <p:nvPicPr>
          <p:cNvPr id="13" name="Afbeelding 12">
            <a:extLst>
              <a:ext uri="{FF2B5EF4-FFF2-40B4-BE49-F238E27FC236}">
                <a16:creationId xmlns:a16="http://schemas.microsoft.com/office/drawing/2014/main" id="{16D19FAA-872F-4B22-863C-D701F4277BF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9265" y="2981188"/>
            <a:ext cx="3573273" cy="23374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5105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3" name="Tekstvak 12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14" name="Tekstvak 1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1" name="Tekstvak 10"/>
          <p:cNvSpPr txBox="1"/>
          <p:nvPr/>
        </p:nvSpPr>
        <p:spPr>
          <a:xfrm>
            <a:off x="695325" y="1449388"/>
            <a:ext cx="10801350" cy="101566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samenvatting schrijven over wie James Bond is en wat hij deed.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tips en een top geven aan het Onderzoekersteam n.a.v.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hun samenvatting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over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  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MI6.</a:t>
            </a:r>
          </a:p>
        </p:txBody>
      </p:sp>
      <p:pic>
        <p:nvPicPr>
          <p:cNvPr id="8" name="Picture 2" descr="https://media.s-bol.com/86xwADnQWRgl/550x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3564" y="2606279"/>
            <a:ext cx="2393111" cy="291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40448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/>
          <p:cNvSpPr txBox="1"/>
          <p:nvPr/>
        </p:nvSpPr>
        <p:spPr>
          <a:xfrm>
            <a:off x="696000" y="679280"/>
            <a:ext cx="482926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1:	Woorden van de week</a:t>
            </a: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2:	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Lezen en 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>
              <a:tabLst>
                <a:tab pos="968375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5" name="Tekstvak 14"/>
          <p:cNvSpPr txBox="1"/>
          <p:nvPr/>
        </p:nvSpPr>
        <p:spPr>
          <a:xfrm>
            <a:off x="5016000" y="779722"/>
            <a:ext cx="6480000" cy="163121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Teamwoordenboek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ijdens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het lezen</a:t>
            </a:r>
          </a:p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week</a:t>
            </a:r>
          </a:p>
        </p:txBody>
      </p:sp>
      <p:sp>
        <p:nvSpPr>
          <p:cNvPr id="19" name="Tekstvak 18"/>
          <p:cNvSpPr txBox="1"/>
          <p:nvPr/>
        </p:nvSpPr>
        <p:spPr>
          <a:xfrm>
            <a:off x="5016000" y="2856297"/>
            <a:ext cx="648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Plannen van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opdrachten</a:t>
            </a:r>
            <a:b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Taakverdeling opschrijven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5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Zelf	Lees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bladzijde 22 t/m 30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Memo’s plakken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Woorden van de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week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</p:txBody>
      </p:sp>
      <p:sp>
        <p:nvSpPr>
          <p:cNvPr id="20" name="Tekstvak 19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1" name="Tekstvak 20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4" name="Afbeelding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9329" y="706345"/>
            <a:ext cx="1126671" cy="159158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44586" y="3371012"/>
            <a:ext cx="2748042" cy="2448444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3743641"/>
            <a:ext cx="498306" cy="473075"/>
          </a:xfrm>
          <a:prstGeom prst="rect">
            <a:avLst/>
          </a:prstGeom>
        </p:spPr>
      </p:pic>
      <p:pic>
        <p:nvPicPr>
          <p:cNvPr id="11" name="Afbeelding 10">
            <a:extLst>
              <a:ext uri="{FF2B5EF4-FFF2-40B4-BE49-F238E27FC236}">
                <a16:creationId xmlns:a16="http://schemas.microsoft.com/office/drawing/2014/main" id="{59429669-15F8-48EB-AEA2-7518614434B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1358792"/>
            <a:ext cx="498306" cy="473075"/>
          </a:xfrm>
          <a:prstGeom prst="rect">
            <a:avLst/>
          </a:prstGeom>
        </p:spPr>
      </p:pic>
      <p:pic>
        <p:nvPicPr>
          <p:cNvPr id="13" name="Afbeelding 11"/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1513" y="5206970"/>
            <a:ext cx="498306" cy="47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2355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kstvak 14"/>
          <p:cNvSpPr txBox="1"/>
          <p:nvPr/>
        </p:nvSpPr>
        <p:spPr>
          <a:xfrm>
            <a:off x="6276000" y="1089094"/>
            <a:ext cx="5473652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charset="2"/>
              <a:buNone/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Terugblik</a:t>
            </a:r>
          </a:p>
          <a:p>
            <a:pPr marL="285750" lvl="0" indent="-28575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Punten en feedback</a:t>
            </a:r>
          </a:p>
          <a:p>
            <a:pPr marL="9525" lvl="0">
              <a:tabLst>
                <a:tab pos="1677988" algn="l"/>
              </a:tabLst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Vooruitblik</a:t>
            </a:r>
          </a:p>
          <a:p>
            <a:pPr lvl="0"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Woorden van de week</a:t>
            </a:r>
          </a:p>
          <a:p>
            <a:pPr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Teamopdrachten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lvl="0">
              <a:defRPr/>
            </a:pPr>
            <a:endParaRPr lang="nl-NL" sz="2000" dirty="0" smtClean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7" name="Tekstvak 16"/>
          <p:cNvSpPr txBox="1"/>
          <p:nvPr/>
        </p:nvSpPr>
        <p:spPr>
          <a:xfrm>
            <a:off x="6275999" y="63151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4: Terugblik en vooruitblik</a:t>
            </a:r>
          </a:p>
        </p:txBody>
      </p:sp>
      <p:sp>
        <p:nvSpPr>
          <p:cNvPr id="23" name="Tekstvak 22"/>
          <p:cNvSpPr txBox="1"/>
          <p:nvPr/>
        </p:nvSpPr>
        <p:spPr>
          <a:xfrm>
            <a:off x="695324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2</a:t>
            </a:r>
          </a:p>
        </p:txBody>
      </p:sp>
      <p:sp>
        <p:nvSpPr>
          <p:cNvPr id="24" name="Tekstvak 23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pic>
        <p:nvPicPr>
          <p:cNvPr id="19" name="Afbeelding 1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54654" y="3311580"/>
            <a:ext cx="3246853" cy="2123913"/>
          </a:xfrm>
          <a:prstGeom prst="rect">
            <a:avLst/>
          </a:prstGeom>
        </p:spPr>
      </p:pic>
      <p:sp>
        <p:nvSpPr>
          <p:cNvPr id="14" name="Tekstvak 12"/>
          <p:cNvSpPr txBox="1"/>
          <p:nvPr/>
        </p:nvSpPr>
        <p:spPr>
          <a:xfrm>
            <a:off x="695324" y="1079948"/>
            <a:ext cx="5220000" cy="347787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Maatje	Memo’s vergelijken,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</a:t>
            </a: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10 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Klaar?	</a:t>
            </a:r>
            <a:r>
              <a:rPr lang="nl-NL" sz="2000" dirty="0" err="1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Duolezen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: blz.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28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t/m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30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Team	Opdrachten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maken</a:t>
            </a: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	20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minuten</a:t>
            </a:r>
          </a:p>
          <a:p>
            <a:pPr marL="9525" lvl="0">
              <a:tabLst>
                <a:tab pos="1677988" algn="l"/>
              </a:tabLst>
              <a:defRPr/>
            </a:pPr>
            <a:endParaRPr lang="nl-NL" sz="2000" dirty="0">
              <a:solidFill>
                <a:srgbClr val="002060"/>
              </a:solidFill>
              <a:latin typeface="Arial" charset="0"/>
              <a:ea typeface="Arial" charset="0"/>
              <a:cs typeface="Arial" charset="0"/>
            </a:endParaRPr>
          </a:p>
          <a:p>
            <a:pPr marL="9525" lvl="0">
              <a:tabLst>
                <a:tab pos="1677988" algn="l"/>
              </a:tabLst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Groep	Bespreken samenvattingen</a:t>
            </a:r>
          </a:p>
        </p:txBody>
      </p:sp>
      <p:sp>
        <p:nvSpPr>
          <p:cNvPr id="16" name="Tekstvak 16"/>
          <p:cNvSpPr txBox="1"/>
          <p:nvPr/>
        </p:nvSpPr>
        <p:spPr>
          <a:xfrm>
            <a:off x="695324" y="632183"/>
            <a:ext cx="4829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Stap 3: Maatjeswerk/teamwerk</a:t>
            </a: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1661731"/>
            <a:ext cx="551985" cy="524036"/>
          </a:xfrm>
          <a:prstGeom prst="rect">
            <a:avLst/>
          </a:prstGeom>
        </p:spPr>
      </p:pic>
      <p:pic>
        <p:nvPicPr>
          <p:cNvPr id="20" name="Afbeelding 19">
            <a:extLst>
              <a:ext uri="{FF2B5EF4-FFF2-40B4-BE49-F238E27FC236}">
                <a16:creationId xmlns:a16="http://schemas.microsoft.com/office/drawing/2014/main" id="{4D5ABA26-6D4B-4A17-BE73-4D6ED7792A1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000" b="94500" l="4747" r="9303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0207" y="3437468"/>
            <a:ext cx="551985" cy="524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1523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vak 6"/>
          <p:cNvSpPr txBox="1"/>
          <p:nvPr/>
        </p:nvSpPr>
        <p:spPr>
          <a:xfrm>
            <a:off x="696000" y="50400"/>
            <a:ext cx="14596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Les 3</a:t>
            </a:r>
          </a:p>
        </p:txBody>
      </p:sp>
      <p:sp>
        <p:nvSpPr>
          <p:cNvPr id="8" name="Tekstvak 7"/>
          <p:cNvSpPr txBox="1"/>
          <p:nvPr/>
        </p:nvSpPr>
        <p:spPr>
          <a:xfrm>
            <a:off x="6096000" y="50400"/>
            <a:ext cx="5400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2000" dirty="0" smtClean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Spionage</a:t>
            </a:r>
            <a:endParaRPr lang="nl-NL" sz="200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9" name="Tekstvak 8"/>
          <p:cNvSpPr txBox="1"/>
          <p:nvPr/>
        </p:nvSpPr>
        <p:spPr>
          <a:xfrm>
            <a:off x="0" y="6560191"/>
            <a:ext cx="12192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Copyright ©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Success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for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 </a:t>
            </a:r>
            <a:r>
              <a:rPr lang="nl-NL" sz="1050" dirty="0" err="1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All</a:t>
            </a:r>
            <a:r>
              <a:rPr lang="nl-NL" sz="1050" dirty="0">
                <a:solidFill>
                  <a:schemeClr val="bg1"/>
                </a:solidFill>
                <a:latin typeface="Arial" charset="0"/>
                <a:ea typeface="Arial" charset="0"/>
                <a:cs typeface="Arial" charset="0"/>
              </a:rPr>
              <a:t>. Alle rechten voorbehouden</a:t>
            </a:r>
          </a:p>
          <a:p>
            <a:pPr algn="ctr"/>
            <a:endParaRPr lang="nl-NL" sz="1050" dirty="0">
              <a:solidFill>
                <a:schemeClr val="bg1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0" name="Tekstvak 9"/>
          <p:cNvSpPr txBox="1"/>
          <p:nvPr/>
        </p:nvSpPr>
        <p:spPr>
          <a:xfrm>
            <a:off x="695325" y="908050"/>
            <a:ext cx="92698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Doel van de les:</a:t>
            </a:r>
          </a:p>
        </p:txBody>
      </p:sp>
      <p:sp>
        <p:nvSpPr>
          <p:cNvPr id="11" name="Tekstvak 10"/>
          <p:cNvSpPr txBox="1"/>
          <p:nvPr/>
        </p:nvSpPr>
        <p:spPr>
          <a:xfrm>
            <a:off x="696000" y="1449388"/>
            <a:ext cx="10800000" cy="70788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kunnen </a:t>
            </a: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een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samenvatting schrijven over wat de CIA is en wat zij doen.</a:t>
            </a:r>
          </a:p>
          <a:p>
            <a:pPr>
              <a:defRPr/>
            </a:pPr>
            <a:r>
              <a:rPr lang="nl-NL" sz="2000" dirty="0" smtClean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&gt; Wij kunnen </a:t>
            </a:r>
            <a:r>
              <a:rPr lang="nl-NL" sz="2000" dirty="0">
                <a:solidFill>
                  <a:srgbClr val="002060"/>
                </a:solidFill>
                <a:latin typeface="Arial" charset="0"/>
                <a:ea typeface="Arial" charset="0"/>
                <a:cs typeface="Arial" charset="0"/>
              </a:rPr>
              <a:t>uitleggen wat een diplomaat is en wat hij/zij doet.</a:t>
            </a:r>
          </a:p>
        </p:txBody>
      </p:sp>
      <p:pic>
        <p:nvPicPr>
          <p:cNvPr id="13" name="Picture 2" descr="https://media.s-bol.com/86xwADnQWRgl/550x67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2889" y="2307038"/>
            <a:ext cx="2393111" cy="2915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9219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-thema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-thema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-thema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3534</TotalTime>
  <Words>1016</Words>
  <Application>Microsoft Office PowerPoint</Application>
  <PresentationFormat>Widescreen</PresentationFormat>
  <Paragraphs>270</Paragraphs>
  <Slides>18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</dc:title>
  <dc:creator>Hilbert Geerling</dc:creator>
  <cp:lastModifiedBy>E.M. Baas</cp:lastModifiedBy>
  <cp:revision>259</cp:revision>
  <dcterms:created xsi:type="dcterms:W3CDTF">2017-07-26T14:05:48Z</dcterms:created>
  <dcterms:modified xsi:type="dcterms:W3CDTF">2022-09-11T11:33:18Z</dcterms:modified>
</cp:coreProperties>
</file>