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8" r:id="rId19"/>
    <p:sldId id="271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68" d="100"/>
          <a:sy n="68" d="100"/>
        </p:scale>
        <p:origin x="1218" y="1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6851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080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.png"/><Relationship Id="rId4" Type="http://schemas.microsoft.com/office/2007/relationships/hdphoto" Target="../media/hdphoto6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536831" y="50400"/>
            <a:ext cx="7482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–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Het gouden snoeimes’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is en wat het schrijfdoel van de auteur is.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basis van illustraties een voorspelling doen waarover het verhaal in ‘</a:t>
            </a:r>
            <a:r>
              <a:rPr lang="nl-NL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Asterix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gouden snoeimes’ gaat.</a:t>
            </a:r>
          </a:p>
          <a:p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eigen woorden aangeven wat de uitdrukkingen ‘het zal mijn tijd wel duren’ 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‘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ogen de kost geven’ betekent.</a:t>
            </a:r>
          </a:p>
        </p:txBody>
      </p:sp>
      <p:pic>
        <p:nvPicPr>
          <p:cNvPr id="1026" name="Picture 2" descr="bol.com | &quot;Asterix 2 - Het gouden snoeimes&quot;, Albert Uderzo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015" y="3529608"/>
            <a:ext cx="2140310" cy="284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48273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14 t/m 18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7041" y="821014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123" y="289661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084512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06630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477" y="3700105"/>
            <a:ext cx="3007053" cy="1967048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17 en 18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92374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4046151"/>
            <a:ext cx="551985" cy="524036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Ik kan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informatie uit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tekst halen.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2" descr="bol.com | &quot;Asterix 2 - Het gouden snoeimes&quot;, Albert Uderzo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015" y="1990726"/>
            <a:ext cx="2140310" cy="284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(blz. 19 t/m 23)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8401" y="4087914"/>
            <a:ext cx="2133600" cy="15113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56948"/>
            <a:ext cx="491660" cy="466765"/>
          </a:xfrm>
          <a:prstGeom prst="rect">
            <a:avLst/>
          </a:prstGeom>
        </p:spPr>
      </p:pic>
      <p:sp>
        <p:nvSpPr>
          <p:cNvPr id="1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061511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Zoek informatie over het Romeinse Rijk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Meer informatie zoeken over het Romeinse Rijk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966" y="2104645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405869" y="2418872"/>
            <a:ext cx="4178684" cy="3348304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teamwoordenboek en teamboekjes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informatieposter maken over het Romeinse Rijk.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2" descr="bol.com | &quot;Asterix 2 - Het gouden snoeimes&quot;, Albert Uderzo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365" y="1990726"/>
            <a:ext cx="2140310" cy="284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10799388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Informatieposter maken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Illustraties maken om de poster mooier te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poster gaan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Informatieposter presenteren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91453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363165" y="2023460"/>
            <a:ext cx="2562196" cy="205304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0" y="2313521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95" y="4094615"/>
            <a:ext cx="551985" cy="524036"/>
          </a:xfrm>
          <a:prstGeom prst="rect">
            <a:avLst/>
          </a:prstGeom>
        </p:spPr>
      </p:pic>
      <p:sp>
        <p:nvSpPr>
          <p:cNvPr id="1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94" y="532655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76994" y="988155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2"/>
          <p:cNvSpPr txBox="1"/>
          <p:nvPr/>
        </p:nvSpPr>
        <p:spPr>
          <a:xfrm>
            <a:off x="776994" y="1494010"/>
            <a:ext cx="8182367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Voorspellingen bespreken en controleren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Evalueren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pic>
        <p:nvPicPr>
          <p:cNvPr id="15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2601190"/>
            <a:ext cx="551985" cy="524036"/>
          </a:xfrm>
          <a:prstGeom prst="rect">
            <a:avLst/>
          </a:prstGeom>
        </p:spPr>
      </p:pic>
      <p:pic>
        <p:nvPicPr>
          <p:cNvPr id="8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4043" y="1857610"/>
            <a:ext cx="4019492" cy="262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27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91476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teamwoordenboek en teamboekjes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7107" y="2880728"/>
            <a:ext cx="4056106" cy="251403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5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Picture 2" descr="bol.com | &quot;Asterix 2 - Het gouden snoeimes&quot;, Albert Uderzo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331" y="3916563"/>
            <a:ext cx="1427488" cy="189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weerstand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hachelijk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patrouille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je ogen de kost geven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dienst zijn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bard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‘woord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betekenis’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7650" y="3149600"/>
            <a:ext cx="1729472" cy="244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5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522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3 t/m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337576" y="1449388"/>
            <a:ext cx="5387916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bespreken/uitleggen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en 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38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Maatjeswerk/teamwerk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3243" y="4380614"/>
            <a:ext cx="2446276" cy="217957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721" y="2018495"/>
            <a:ext cx="551985" cy="524036"/>
          </a:xfrm>
          <a:prstGeom prst="rect">
            <a:avLst/>
          </a:prstGeom>
        </p:spPr>
      </p:pic>
      <p:pic>
        <p:nvPicPr>
          <p:cNvPr id="14" name="Afbeelding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864" y="4473587"/>
            <a:ext cx="2603466" cy="1703044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613E373A-308B-4EC7-80D5-A49588CA54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363" y="2611279"/>
            <a:ext cx="551985" cy="52403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C2A53F8-2075-4E54-B71A-C1242E3489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364" y="4711004"/>
            <a:ext cx="551985" cy="524036"/>
          </a:xfrm>
          <a:prstGeom prst="rect">
            <a:avLst/>
          </a:prstGeom>
        </p:spPr>
      </p:pic>
      <p:sp>
        <p:nvSpPr>
          <p:cNvPr id="2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0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720" y="355990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9743" y="2987749"/>
            <a:ext cx="3085519" cy="2018377"/>
          </a:xfrm>
          <a:prstGeom prst="rect">
            <a:avLst/>
          </a:prstGeom>
        </p:spPr>
      </p:pic>
      <p:sp>
        <p:nvSpPr>
          <p:cNvPr id="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eigen woorden uitleggen waarom de druïde tegen </a:t>
            </a:r>
            <a:r>
              <a:rPr lang="nl-NL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Asterix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zegt: ‘…dit kan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 van je vragen…’ </a:t>
            </a:r>
          </a:p>
          <a:p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eigen woorden uitleggen waarom </a:t>
            </a:r>
            <a:r>
              <a:rPr lang="nl-NL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Obelix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nooit toverdrank mag nemen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kunnen voorspellen wat er zal gebeuren als hij dit wel doet.</a:t>
            </a:r>
          </a:p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ontcijferen wat de herbergier zegt. </a:t>
            </a:r>
          </a:p>
        </p:txBody>
      </p:sp>
      <p:sp>
        <p:nvSpPr>
          <p:cNvPr id="15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&quot;Asterix 2 - Het gouden snoeimes&quot;, Albert Uderzo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015" y="3221832"/>
            <a:ext cx="2140310" cy="284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8 t/m 13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731305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4140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248" y="4617940"/>
            <a:ext cx="498306" cy="473075"/>
          </a:xfrm>
          <a:prstGeom prst="rect">
            <a:avLst/>
          </a:prstGeom>
        </p:spPr>
      </p:pic>
      <p:sp>
        <p:nvSpPr>
          <p:cNvPr id="17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6312" y="3472716"/>
            <a:ext cx="3317632" cy="217021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12 en 13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964229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9" y="4033787"/>
            <a:ext cx="551985" cy="524036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eigen woorden uitleggen waarom de man met het zwart/rood gestreepte shirt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zegt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‘Ik geloof dat ik geluk heb!’</a:t>
            </a:r>
          </a:p>
          <a:p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aangeven of het toeval is dat de man met het zwart/rood gestreepte shirt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tegen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Asterix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nl-NL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Obelix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 botst.</a:t>
            </a:r>
          </a:p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eigen woorden uitleggen waarom de soldaat zegt: ‘Het lijkt hier Pompeï wel!’</a:t>
            </a:r>
          </a:p>
        </p:txBody>
      </p:sp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Asterix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- Het gouden snoeimes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2" descr="bol.com | &quot;Asterix 2 - Het gouden snoeimes&quot;, Albert Uderzo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690" y="3221832"/>
            <a:ext cx="2140310" cy="284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2865</TotalTime>
  <Words>1235</Words>
  <Application>Microsoft Office PowerPoint</Application>
  <PresentationFormat>Widescreen</PresentationFormat>
  <Paragraphs>290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213</cp:revision>
  <dcterms:created xsi:type="dcterms:W3CDTF">2017-07-26T14:05:48Z</dcterms:created>
  <dcterms:modified xsi:type="dcterms:W3CDTF">2022-11-14T13:50:44Z</dcterms:modified>
</cp:coreProperties>
</file>