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77" r:id="rId4"/>
    <p:sldId id="278" r:id="rId5"/>
    <p:sldId id="260" r:id="rId6"/>
    <p:sldId id="261" r:id="rId7"/>
    <p:sldId id="262" r:id="rId8"/>
    <p:sldId id="263" r:id="rId9"/>
    <p:sldId id="272" r:id="rId10"/>
    <p:sldId id="273" r:id="rId11"/>
    <p:sldId id="266" r:id="rId12"/>
    <p:sldId id="275" r:id="rId13"/>
    <p:sldId id="276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pos="3953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6"/>
    <p:restoredTop sz="94613"/>
  </p:normalViewPr>
  <p:slideViewPr>
    <p:cSldViewPr snapToGrid="0" snapToObjects="1">
      <p:cViewPr varScale="1">
        <p:scale>
          <a:sx n="102" d="100"/>
          <a:sy n="102" d="100"/>
        </p:scale>
        <p:origin x="1248" y="72"/>
      </p:cViewPr>
      <p:guideLst>
        <p:guide orient="horz" pos="572"/>
        <p:guide pos="3727"/>
        <p:guide pos="438"/>
        <p:guide pos="3953"/>
        <p:guide orient="horz" pos="913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CC5B6-C830-E945-8A4D-D07A063B9621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B865A-6191-3B48-B0BB-AC5B43A653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614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669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5889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70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33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62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2479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88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D0AF-B4A6-BD4A-A659-527D684BB080}" type="datetimeFigureOut">
              <a:rPr lang="nl-NL" smtClean="0"/>
              <a:t>11-9-2022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een afbeelding van een ‘stiksel’ natekenen.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bepalen of de woorden ‘spichtig’ en ‘hoog’ synoniemen zijn.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de studiewijzer ‘Uitdrukkingen en spreekwoorden’ invullen voor ‘met stomheid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geslagen’.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in eigen woorden uitleggen waarom Jenny zegt dat ze blij is dat mevrouw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Micah als haar maatje aangewezen heeft.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bepalen of we het eens zijn met Mees of met Noor over het voorspellen van de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hoofdstukken.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7889" y="4145161"/>
            <a:ext cx="1278112" cy="178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6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573173" y="1079948"/>
            <a:ext cx="5220000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Vooruitblik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Introductie schrijfopdracht</a:t>
            </a:r>
          </a:p>
          <a:p>
            <a:pPr marL="352425" lvl="0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Success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for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All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573173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Les</a:t>
            </a:r>
            <a:r>
              <a:rPr kumimoji="0" lang="nl-NL" sz="20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8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431" y="3581388"/>
            <a:ext cx="3664357" cy="2397020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695324" y="1079948"/>
            <a:ext cx="5487112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vergelijken,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125 t/m 128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Opdrachten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Voorspelling en samenvatting 	bespreken</a:t>
            </a:r>
          </a:p>
        </p:txBody>
      </p:sp>
      <p:sp>
        <p:nvSpPr>
          <p:cNvPr id="16" name="Tekstvak 16"/>
          <p:cNvSpPr txBox="1"/>
          <p:nvPr/>
        </p:nvSpPr>
        <p:spPr>
          <a:xfrm>
            <a:off x="695324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Maatjeswerk/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51" y="1611919"/>
            <a:ext cx="551985" cy="52403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2C06D234-958B-49DA-A940-FD4EFDA62F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51" y="3486581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43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een tekst halen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7405" y="1990726"/>
            <a:ext cx="1717920" cy="24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3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 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Toets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4841823" y="2456998"/>
            <a:ext cx="6654852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Toets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 (lees bladzijde 129 t/m 142)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Stillezen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4841823" y="908050"/>
            <a:ext cx="6654852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Oefenen voor de toets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63" b="89916" l="9921" r="89980">
                        <a14:foregroundMark x1="39683" y1="30112" x2="39683" y2="30112"/>
                        <a14:foregroundMark x1="61706" y1="23249" x2="61706" y2="23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7485" y="3587902"/>
            <a:ext cx="1846729" cy="13081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6602" y="1415881"/>
            <a:ext cx="491660" cy="466765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6602" y="3038585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1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7234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Voorbereiden op de schrijfopdracht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95324" y="1506755"/>
            <a:ext cx="7640601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Stappenplan voor de maquette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doornemen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Plan van aanpak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14" y="2179766"/>
            <a:ext cx="491660" cy="466765"/>
          </a:xfrm>
          <a:prstGeom prst="rect">
            <a:avLst/>
          </a:prstGeom>
        </p:spPr>
      </p:pic>
      <p:pic>
        <p:nvPicPr>
          <p:cNvPr id="11" name="Afbeelding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7087438" y="2096053"/>
            <a:ext cx="4587953" cy="367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2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1080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op de schrijfopdracht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Afmaken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</a:p>
          <a:p>
            <a:pPr marL="28575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Inleveren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teamboekje en teamwoordenboek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1805" y="3175240"/>
            <a:ext cx="3863520" cy="252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17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67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een maquette maken van ons zelfbedachte circus.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405" y="1990726"/>
            <a:ext cx="1717920" cy="24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08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96000" y="1130322"/>
            <a:ext cx="9418961" cy="4862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Zelf/groep	Lezen/voorlezen: blz. 143 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156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Teamopdrachten afmaken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Plan van aanpak maken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Beginnen met knutselen van de maquette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Overleg hoe jullie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Plan van aanpak gaan presenteren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>
              <a:tabLst>
                <a:tab pos="1677988" algn="l"/>
              </a:tabLst>
            </a:pPr>
            <a:endParaRPr lang="nl-NL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Presentatie van het Plan van aanpak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670194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Schrijfopdracht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8674409" y="1164919"/>
            <a:ext cx="3165012" cy="253606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98" y="2538383"/>
            <a:ext cx="551985" cy="524036"/>
          </a:xfrm>
          <a:prstGeom prst="rect">
            <a:avLst/>
          </a:prstGeom>
        </p:spPr>
      </p:pic>
      <p:pic>
        <p:nvPicPr>
          <p:cNvPr id="10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98" y="4300175"/>
            <a:ext cx="551985" cy="524036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97" y="546915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85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6675" y="1449388"/>
            <a:ext cx="10800000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Teamboekje en teamwoordenboek inleveren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Verder lezen in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785" y="2301098"/>
            <a:ext cx="5130800" cy="3180147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6651" y="4052115"/>
            <a:ext cx="1261662" cy="176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5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3960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et stiksel</a:t>
            </a: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pichtig</a:t>
            </a: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et stomheid geslagen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4990599" y="1449388"/>
            <a:ext cx="6662685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Zoek de betekenis op in het 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Haal woorden voor het teamwoordenboek 	uit de tekst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Studiewijzers 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2" b="96271" l="3951" r="94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904" y="2600849"/>
            <a:ext cx="1681380" cy="237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949054"/>
            <a:ext cx="4829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5131513" y="949054"/>
            <a:ext cx="648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Voorspelling doen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Plannen van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85 t/m 100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606" y="1917182"/>
            <a:ext cx="2748042" cy="244844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6110" y="3378430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6110" y="1824409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95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424855" y="1089094"/>
            <a:ext cx="5473652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424855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4345" y="3597135"/>
            <a:ext cx="3934162" cy="2573513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695324" y="1079948"/>
            <a:ext cx="5400676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vergelijken,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blz. 89 t/m 100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Opdrachten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Opdracht 2 bespreken</a:t>
            </a:r>
          </a:p>
        </p:txBody>
      </p:sp>
      <p:sp>
        <p:nvSpPr>
          <p:cNvPr id="16" name="Tekstvak 16"/>
          <p:cNvSpPr txBox="1"/>
          <p:nvPr/>
        </p:nvSpPr>
        <p:spPr>
          <a:xfrm>
            <a:off x="758825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Maatjeswerk/teamwerk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06" y="1907672"/>
            <a:ext cx="551985" cy="52403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4D5ABA26-6D4B-4A17-BE73-4D6ED7792A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05" y="378346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58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135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uitleggen hoe Micah weet hoe laat het is als Micah en Jenny wakker worden.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in eigen woorden uitleggen wat Micah denkt dat het ritselen van de pagina’s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in zijn schrift betekent.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aangeven of de vraag een opzoekvraag of nadenkvraag is en uitleggen waarom.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081" y="2914054"/>
            <a:ext cx="1717920" cy="24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4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679280"/>
            <a:ext cx="48292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666712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526698"/>
            <a:ext cx="648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Plannen van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101 t/m 113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4842" y="811194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791" y="3119282"/>
            <a:ext cx="2748042" cy="244844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3123932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9429669-15F8-48EB-AEA2-7518614434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218299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4660470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5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405993" y="1089094"/>
            <a:ext cx="5473652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405993" y="688984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958" y="3487479"/>
            <a:ext cx="3503298" cy="2291665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695324" y="1079948"/>
            <a:ext cx="5400676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vergelijken,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blz. 110 t/m 113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Opdrachten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Opdracht 4 bespreken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6"/>
          <p:cNvSpPr txBox="1"/>
          <p:nvPr/>
        </p:nvSpPr>
        <p:spPr>
          <a:xfrm>
            <a:off x="695324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Maatjeswerk/teamwerk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07" y="1880671"/>
            <a:ext cx="551985" cy="52403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4D5ABA26-6D4B-4A17-BE73-4D6ED7792A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07" y="372946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8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000" y="1449388"/>
            <a:ext cx="1080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voorspellen wat er in het hoofdstuk ‘De keus van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Ephraïm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’ zal gebeuren.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het hoofdstuk ‘De keus van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Ephraïm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’ samenvatten.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080" y="2298502"/>
            <a:ext cx="1717920" cy="24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2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908050"/>
            <a:ext cx="4829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711240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 afmaken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526698"/>
            <a:ext cx="648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Voorspelling doen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Plannen van de opdrachten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114 t/m 128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8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Circus </a:t>
            </a:r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Mirandus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1980" y="867512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852" y="2893809"/>
            <a:ext cx="2748042" cy="244844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4620967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D8B766F9-A9D2-424F-A9B7-BDFBE08150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266382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974" y="3140734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86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3013</TotalTime>
  <Words>1075</Words>
  <Application>Microsoft Office PowerPoint</Application>
  <PresentationFormat>Widescreen</PresentationFormat>
  <Paragraphs>264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Hilbert Geerling</dc:creator>
  <cp:lastModifiedBy>E.M. Baas</cp:lastModifiedBy>
  <cp:revision>219</cp:revision>
  <dcterms:created xsi:type="dcterms:W3CDTF">2017-07-26T14:05:48Z</dcterms:created>
  <dcterms:modified xsi:type="dcterms:W3CDTF">2022-09-11T10:27:09Z</dcterms:modified>
</cp:coreProperties>
</file>