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er zal gebeuren in het labyrint.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uitleggen waarom Alice een hand op één van de wanden moet leggen en dat het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niet uitmaakt welke hand en welke wand.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3958" y="2606279"/>
            <a:ext cx="1751367" cy="21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7961" y="3592346"/>
            <a:ext cx="3188039" cy="2085439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87 en 88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ips voor het 	Onderzoeksteam vertellen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8814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5074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633" y="1990726"/>
            <a:ext cx="1751367" cy="21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89 t/m 100)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87914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stappenplan in het teamboekje alvast 	doorlezen. Nadenken over redenen waarom 	wiskunde wel leuk is.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Argumenten bedenken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630139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669709" y="2901965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beschouwing schrijven over of wiskunde leuk is.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5308" y="1990726"/>
            <a:ext cx="1751367" cy="21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81606"/>
            <a:ext cx="9173864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101 t/m 110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Taken verdelen, plan maken en beschouwing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Meer voorbeelden geven of illustraties toevoegen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jullie één argument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van een argument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2946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675829" y="1872110"/>
            <a:ext cx="3620182" cy="290078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665755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4432059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05" y="568719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033" y="2436200"/>
            <a:ext cx="5269863" cy="326634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5327" y="3980264"/>
            <a:ext cx="1267720" cy="156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equivalent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formatie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gewaad (gewaden)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1055379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51 t/m 63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91718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44733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918946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569" y="4118296"/>
            <a:ext cx="3618990" cy="236734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vergelijken, 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61 t/m 63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controleren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Aanwijzingen voorspelling 	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1646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53664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73850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gebeurtenissen in het labyrint samenvatten.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wat bedoeld wordt met ‘Nu ze lacht en helemaal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rood wordt, lijkt ze wel La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Vache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qui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rit.’ en ‘Eerder La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Vache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kierewiet, als je het mij vraagt.’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3958" y="2606279"/>
            <a:ext cx="1751367" cy="21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opdrachten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64 t/m 76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045711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2393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457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0106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016" y="3564578"/>
            <a:ext cx="3397740" cy="222261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74 t/m 76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Samenvatting voorlezen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22287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15185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er zal gebeuren in de graanwoestijn.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gebeurtenissen in de graanwoestijn samenvatten.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633" y="2298502"/>
            <a:ext cx="1751367" cy="21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93807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77 t/m 88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Alice in Wiskunde Wonderland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25889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294057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4732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09345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3047</TotalTime>
  <Words>1049</Words>
  <Application>Microsoft Office PowerPoint</Application>
  <PresentationFormat>Widescreen</PresentationFormat>
  <Paragraphs>273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241</cp:revision>
  <dcterms:created xsi:type="dcterms:W3CDTF">2017-07-26T14:05:48Z</dcterms:created>
  <dcterms:modified xsi:type="dcterms:W3CDTF">2022-09-11T10:17:13Z</dcterms:modified>
</cp:coreProperties>
</file>